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16"/>
  </p:notesMasterIdLst>
  <p:sldIdLst>
    <p:sldId id="266" r:id="rId5"/>
    <p:sldId id="273" r:id="rId6"/>
    <p:sldId id="274" r:id="rId7"/>
    <p:sldId id="275" r:id="rId8"/>
    <p:sldId id="276" r:id="rId9"/>
    <p:sldId id="277" r:id="rId10"/>
    <p:sldId id="278" r:id="rId11"/>
    <p:sldId id="279" r:id="rId12"/>
    <p:sldId id="280" r:id="rId13"/>
    <p:sldId id="281" r:id="rId14"/>
    <p:sldId id="262"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CFBEF6-E9B1-4839-A63E-65332F5EB6B5}" v="38" dt="2022-12-21T15:19:52.1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3"/>
    <p:restoredTop sz="95909"/>
  </p:normalViewPr>
  <p:slideViewPr>
    <p:cSldViewPr snapToGrid="0" snapToObjects="1">
      <p:cViewPr varScale="1">
        <p:scale>
          <a:sx n="64" d="100"/>
          <a:sy n="64" d="100"/>
        </p:scale>
        <p:origin x="90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ULStudent:TARA.RYAN" userId="20f3ee75-3a33-446f-b24a-3ae65684f077" providerId="ADAL" clId="{A6CFBEF6-E9B1-4839-A63E-65332F5EB6B5}"/>
    <pc:docChg chg="undo custSel addSld delSld modSld">
      <pc:chgData name="ULStudent:TARA.RYAN" userId="20f3ee75-3a33-446f-b24a-3ae65684f077" providerId="ADAL" clId="{A6CFBEF6-E9B1-4839-A63E-65332F5EB6B5}" dt="2022-12-21T15:19:54.733" v="258" actId="1076"/>
      <pc:docMkLst>
        <pc:docMk/>
      </pc:docMkLst>
      <pc:sldChg chg="del">
        <pc:chgData name="ULStudent:TARA.RYAN" userId="20f3ee75-3a33-446f-b24a-3ae65684f077" providerId="ADAL" clId="{A6CFBEF6-E9B1-4839-A63E-65332F5EB6B5}" dt="2022-12-19T11:46:20.109" v="10" actId="47"/>
        <pc:sldMkLst>
          <pc:docMk/>
          <pc:sldMk cId="3185326379" sldId="256"/>
        </pc:sldMkLst>
      </pc:sldChg>
      <pc:sldChg chg="del">
        <pc:chgData name="ULStudent:TARA.RYAN" userId="20f3ee75-3a33-446f-b24a-3ae65684f077" providerId="ADAL" clId="{A6CFBEF6-E9B1-4839-A63E-65332F5EB6B5}" dt="2022-12-19T11:50:31.905" v="37" actId="47"/>
        <pc:sldMkLst>
          <pc:docMk/>
          <pc:sldMk cId="1521695655" sldId="257"/>
        </pc:sldMkLst>
      </pc:sldChg>
      <pc:sldChg chg="del">
        <pc:chgData name="ULStudent:TARA.RYAN" userId="20f3ee75-3a33-446f-b24a-3ae65684f077" providerId="ADAL" clId="{A6CFBEF6-E9B1-4839-A63E-65332F5EB6B5}" dt="2022-12-19T11:51:32.791" v="48" actId="47"/>
        <pc:sldMkLst>
          <pc:docMk/>
          <pc:sldMk cId="2873922246" sldId="258"/>
        </pc:sldMkLst>
      </pc:sldChg>
      <pc:sldChg chg="del">
        <pc:chgData name="ULStudent:TARA.RYAN" userId="20f3ee75-3a33-446f-b24a-3ae65684f077" providerId="ADAL" clId="{A6CFBEF6-E9B1-4839-A63E-65332F5EB6B5}" dt="2022-12-19T11:53:49.199" v="64" actId="47"/>
        <pc:sldMkLst>
          <pc:docMk/>
          <pc:sldMk cId="3751584861" sldId="259"/>
        </pc:sldMkLst>
      </pc:sldChg>
      <pc:sldChg chg="del">
        <pc:chgData name="ULStudent:TARA.RYAN" userId="20f3ee75-3a33-446f-b24a-3ae65684f077" providerId="ADAL" clId="{A6CFBEF6-E9B1-4839-A63E-65332F5EB6B5}" dt="2022-12-19T11:54:47.089" v="74" actId="47"/>
        <pc:sldMkLst>
          <pc:docMk/>
          <pc:sldMk cId="168563091" sldId="260"/>
        </pc:sldMkLst>
      </pc:sldChg>
      <pc:sldChg chg="del">
        <pc:chgData name="ULStudent:TARA.RYAN" userId="20f3ee75-3a33-446f-b24a-3ae65684f077" providerId="ADAL" clId="{A6CFBEF6-E9B1-4839-A63E-65332F5EB6B5}" dt="2022-12-19T11:58:12.013" v="107" actId="47"/>
        <pc:sldMkLst>
          <pc:docMk/>
          <pc:sldMk cId="1822439846" sldId="261"/>
        </pc:sldMkLst>
      </pc:sldChg>
      <pc:sldChg chg="add">
        <pc:chgData name="ULStudent:TARA.RYAN" userId="20f3ee75-3a33-446f-b24a-3ae65684f077" providerId="ADAL" clId="{A6CFBEF6-E9B1-4839-A63E-65332F5EB6B5}" dt="2022-12-19T12:18:36.684" v="249"/>
        <pc:sldMkLst>
          <pc:docMk/>
          <pc:sldMk cId="16937421" sldId="262"/>
        </pc:sldMkLst>
      </pc:sldChg>
      <pc:sldChg chg="del">
        <pc:chgData name="ULStudent:TARA.RYAN" userId="20f3ee75-3a33-446f-b24a-3ae65684f077" providerId="ADAL" clId="{A6CFBEF6-E9B1-4839-A63E-65332F5EB6B5}" dt="2022-12-19T12:15:05.892" v="201" actId="47"/>
        <pc:sldMkLst>
          <pc:docMk/>
          <pc:sldMk cId="581963659" sldId="262"/>
        </pc:sldMkLst>
      </pc:sldChg>
      <pc:sldChg chg="del">
        <pc:chgData name="ULStudent:TARA.RYAN" userId="20f3ee75-3a33-446f-b24a-3ae65684f077" providerId="ADAL" clId="{A6CFBEF6-E9B1-4839-A63E-65332F5EB6B5}" dt="2022-12-19T12:11:57.224" v="182" actId="47"/>
        <pc:sldMkLst>
          <pc:docMk/>
          <pc:sldMk cId="3529558892" sldId="263"/>
        </pc:sldMkLst>
      </pc:sldChg>
      <pc:sldChg chg="del">
        <pc:chgData name="ULStudent:TARA.RYAN" userId="20f3ee75-3a33-446f-b24a-3ae65684f077" providerId="ADAL" clId="{A6CFBEF6-E9B1-4839-A63E-65332F5EB6B5}" dt="2022-12-19T12:18:10.364" v="247" actId="47"/>
        <pc:sldMkLst>
          <pc:docMk/>
          <pc:sldMk cId="859528250" sldId="264"/>
        </pc:sldMkLst>
      </pc:sldChg>
      <pc:sldChg chg="del">
        <pc:chgData name="ULStudent:TARA.RYAN" userId="20f3ee75-3a33-446f-b24a-3ae65684f077" providerId="ADAL" clId="{A6CFBEF6-E9B1-4839-A63E-65332F5EB6B5}" dt="2022-12-19T12:10:17.686" v="142" actId="47"/>
        <pc:sldMkLst>
          <pc:docMk/>
          <pc:sldMk cId="980857061" sldId="265"/>
        </pc:sldMkLst>
      </pc:sldChg>
      <pc:sldChg chg="modSp add mod">
        <pc:chgData name="ULStudent:TARA.RYAN" userId="20f3ee75-3a33-446f-b24a-3ae65684f077" providerId="ADAL" clId="{A6CFBEF6-E9B1-4839-A63E-65332F5EB6B5}" dt="2022-12-19T11:45:54.203" v="9" actId="20577"/>
        <pc:sldMkLst>
          <pc:docMk/>
          <pc:sldMk cId="2502707360" sldId="266"/>
        </pc:sldMkLst>
        <pc:spChg chg="mod">
          <ac:chgData name="ULStudent:TARA.RYAN" userId="20f3ee75-3a33-446f-b24a-3ae65684f077" providerId="ADAL" clId="{A6CFBEF6-E9B1-4839-A63E-65332F5EB6B5}" dt="2022-12-19T11:45:54.203" v="9" actId="20577"/>
          <ac:spMkLst>
            <pc:docMk/>
            <pc:sldMk cId="2502707360" sldId="266"/>
            <ac:spMk id="2" creationId="{00000000-0000-0000-0000-000000000000}"/>
          </ac:spMkLst>
        </pc:spChg>
      </pc:sldChg>
      <pc:sldChg chg="addSp delSp modSp add mod">
        <pc:chgData name="ULStudent:TARA.RYAN" userId="20f3ee75-3a33-446f-b24a-3ae65684f077" providerId="ADAL" clId="{A6CFBEF6-E9B1-4839-A63E-65332F5EB6B5}" dt="2022-12-21T15:13:22.626" v="250" actId="1076"/>
        <pc:sldMkLst>
          <pc:docMk/>
          <pc:sldMk cId="1678584603" sldId="273"/>
        </pc:sldMkLst>
        <pc:spChg chg="mod">
          <ac:chgData name="ULStudent:TARA.RYAN" userId="20f3ee75-3a33-446f-b24a-3ae65684f077" providerId="ADAL" clId="{A6CFBEF6-E9B1-4839-A63E-65332F5EB6B5}" dt="2022-12-19T11:47:11.511" v="22"/>
          <ac:spMkLst>
            <pc:docMk/>
            <pc:sldMk cId="1678584603" sldId="273"/>
            <ac:spMk id="2" creationId="{00000000-0000-0000-0000-000000000000}"/>
          </ac:spMkLst>
        </pc:spChg>
        <pc:spChg chg="del">
          <ac:chgData name="ULStudent:TARA.RYAN" userId="20f3ee75-3a33-446f-b24a-3ae65684f077" providerId="ADAL" clId="{A6CFBEF6-E9B1-4839-A63E-65332F5EB6B5}" dt="2022-12-19T11:46:34.672" v="13" actId="478"/>
          <ac:spMkLst>
            <pc:docMk/>
            <pc:sldMk cId="1678584603" sldId="273"/>
            <ac:spMk id="7" creationId="{6F49003A-D1BB-201C-EF31-0DD838F620CC}"/>
          </ac:spMkLst>
        </pc:spChg>
        <pc:spChg chg="add mod">
          <ac:chgData name="ULStudent:TARA.RYAN" userId="20f3ee75-3a33-446f-b24a-3ae65684f077" providerId="ADAL" clId="{A6CFBEF6-E9B1-4839-A63E-65332F5EB6B5}" dt="2022-12-19T11:47:46.826" v="32" actId="1076"/>
          <ac:spMkLst>
            <pc:docMk/>
            <pc:sldMk cId="1678584603" sldId="273"/>
            <ac:spMk id="9" creationId="{47920694-B0C0-DB8F-39ED-A3EE538D7FD1}"/>
          </ac:spMkLst>
        </pc:spChg>
        <pc:picChg chg="mod">
          <ac:chgData name="ULStudent:TARA.RYAN" userId="20f3ee75-3a33-446f-b24a-3ae65684f077" providerId="ADAL" clId="{A6CFBEF6-E9B1-4839-A63E-65332F5EB6B5}" dt="2022-12-21T15:13:22.626" v="250" actId="1076"/>
          <ac:picMkLst>
            <pc:docMk/>
            <pc:sldMk cId="1678584603" sldId="273"/>
            <ac:picMk id="7" creationId="{3101A47B-C57F-17D2-9E91-08CDD77206C2}"/>
          </ac:picMkLst>
        </pc:picChg>
        <pc:picChg chg="del">
          <ac:chgData name="ULStudent:TARA.RYAN" userId="20f3ee75-3a33-446f-b24a-3ae65684f077" providerId="ADAL" clId="{A6CFBEF6-E9B1-4839-A63E-65332F5EB6B5}" dt="2022-12-19T11:46:31.604" v="12" actId="478"/>
          <ac:picMkLst>
            <pc:docMk/>
            <pc:sldMk cId="1678584603" sldId="273"/>
            <ac:picMk id="8" creationId="{30293D47-83BB-759C-54BA-35E726C4A806}"/>
          </ac:picMkLst>
        </pc:picChg>
        <pc:picChg chg="add mod">
          <ac:chgData name="ULStudent:TARA.RYAN" userId="20f3ee75-3a33-446f-b24a-3ae65684f077" providerId="ADAL" clId="{A6CFBEF6-E9B1-4839-A63E-65332F5EB6B5}" dt="2022-12-19T11:50:28.109" v="36" actId="1076"/>
          <ac:picMkLst>
            <pc:docMk/>
            <pc:sldMk cId="1678584603" sldId="273"/>
            <ac:picMk id="10" creationId="{E478BAC9-93B4-707C-83B4-10550C0F344B}"/>
          </ac:picMkLst>
        </pc:picChg>
      </pc:sldChg>
      <pc:sldChg chg="addSp modSp add mod">
        <pc:chgData name="ULStudent:TARA.RYAN" userId="20f3ee75-3a33-446f-b24a-3ae65684f077" providerId="ADAL" clId="{A6CFBEF6-E9B1-4839-A63E-65332F5EB6B5}" dt="2022-12-21T15:14:10.782" v="251" actId="1076"/>
        <pc:sldMkLst>
          <pc:docMk/>
          <pc:sldMk cId="2063025897" sldId="274"/>
        </pc:sldMkLst>
        <pc:spChg chg="mod">
          <ac:chgData name="ULStudent:TARA.RYAN" userId="20f3ee75-3a33-446f-b24a-3ae65684f077" providerId="ADAL" clId="{A6CFBEF6-E9B1-4839-A63E-65332F5EB6B5}" dt="2022-12-19T11:50:44.052" v="38"/>
          <ac:spMkLst>
            <pc:docMk/>
            <pc:sldMk cId="2063025897" sldId="274"/>
            <ac:spMk id="2" creationId="{00000000-0000-0000-0000-000000000000}"/>
          </ac:spMkLst>
        </pc:spChg>
        <pc:spChg chg="add mod">
          <ac:chgData name="ULStudent:TARA.RYAN" userId="20f3ee75-3a33-446f-b24a-3ae65684f077" providerId="ADAL" clId="{A6CFBEF6-E9B1-4839-A63E-65332F5EB6B5}" dt="2022-12-19T11:51:11.175" v="44" actId="1076"/>
          <ac:spMkLst>
            <pc:docMk/>
            <pc:sldMk cId="2063025897" sldId="274"/>
            <ac:spMk id="7" creationId="{DD92B178-319E-CF45-B01D-B5F400A1566B}"/>
          </ac:spMkLst>
        </pc:spChg>
        <pc:picChg chg="add mod">
          <ac:chgData name="ULStudent:TARA.RYAN" userId="20f3ee75-3a33-446f-b24a-3ae65684f077" providerId="ADAL" clId="{A6CFBEF6-E9B1-4839-A63E-65332F5EB6B5}" dt="2022-12-19T11:51:26.404" v="47" actId="1076"/>
          <ac:picMkLst>
            <pc:docMk/>
            <pc:sldMk cId="2063025897" sldId="274"/>
            <ac:picMk id="8" creationId="{02DE7125-6122-5432-814A-2A8E9A91B4F2}"/>
          </ac:picMkLst>
        </pc:picChg>
        <pc:picChg chg="mod">
          <ac:chgData name="ULStudent:TARA.RYAN" userId="20f3ee75-3a33-446f-b24a-3ae65684f077" providerId="ADAL" clId="{A6CFBEF6-E9B1-4839-A63E-65332F5EB6B5}" dt="2022-12-21T15:14:10.782" v="251" actId="1076"/>
          <ac:picMkLst>
            <pc:docMk/>
            <pc:sldMk cId="2063025897" sldId="274"/>
            <ac:picMk id="9" creationId="{A781908D-35AA-C8EE-3810-77D4DB144810}"/>
          </ac:picMkLst>
        </pc:picChg>
      </pc:sldChg>
      <pc:sldChg chg="addSp delSp modSp add mod">
        <pc:chgData name="ULStudent:TARA.RYAN" userId="20f3ee75-3a33-446f-b24a-3ae65684f077" providerId="ADAL" clId="{A6CFBEF6-E9B1-4839-A63E-65332F5EB6B5}" dt="2022-12-21T15:15:48.329" v="252" actId="1076"/>
        <pc:sldMkLst>
          <pc:docMk/>
          <pc:sldMk cId="2258931202" sldId="275"/>
        </pc:sldMkLst>
        <pc:spChg chg="mod">
          <ac:chgData name="ULStudent:TARA.RYAN" userId="20f3ee75-3a33-446f-b24a-3ae65684f077" providerId="ADAL" clId="{A6CFBEF6-E9B1-4839-A63E-65332F5EB6B5}" dt="2022-12-19T11:51:49.426" v="49"/>
          <ac:spMkLst>
            <pc:docMk/>
            <pc:sldMk cId="2258931202" sldId="275"/>
            <ac:spMk id="2" creationId="{00000000-0000-0000-0000-000000000000}"/>
          </ac:spMkLst>
        </pc:spChg>
        <pc:spChg chg="add mod">
          <ac:chgData name="ULStudent:TARA.RYAN" userId="20f3ee75-3a33-446f-b24a-3ae65684f077" providerId="ADAL" clId="{A6CFBEF6-E9B1-4839-A63E-65332F5EB6B5}" dt="2022-12-19T11:52:25.706" v="56" actId="12"/>
          <ac:spMkLst>
            <pc:docMk/>
            <pc:sldMk cId="2258931202" sldId="275"/>
            <ac:spMk id="7" creationId="{BA98E61D-3871-2F6D-E9A3-6458F42686D4}"/>
          </ac:spMkLst>
        </pc:spChg>
        <pc:picChg chg="mod">
          <ac:chgData name="ULStudent:TARA.RYAN" userId="20f3ee75-3a33-446f-b24a-3ae65684f077" providerId="ADAL" clId="{A6CFBEF6-E9B1-4839-A63E-65332F5EB6B5}" dt="2022-12-19T11:53:55.697" v="65" actId="1076"/>
          <ac:picMkLst>
            <pc:docMk/>
            <pc:sldMk cId="2258931202" sldId="275"/>
            <ac:picMk id="6" creationId="{68E349E9-0279-E9D6-1E13-EF06D6FA4E65}"/>
          </ac:picMkLst>
        </pc:picChg>
        <pc:picChg chg="add del mod">
          <ac:chgData name="ULStudent:TARA.RYAN" userId="20f3ee75-3a33-446f-b24a-3ae65684f077" providerId="ADAL" clId="{A6CFBEF6-E9B1-4839-A63E-65332F5EB6B5}" dt="2022-12-19T11:53:03.319" v="58" actId="478"/>
          <ac:picMkLst>
            <pc:docMk/>
            <pc:sldMk cId="2258931202" sldId="275"/>
            <ac:picMk id="8" creationId="{085ACEDD-3A59-2098-6272-519DDAD58277}"/>
          </ac:picMkLst>
        </pc:picChg>
        <pc:picChg chg="mod">
          <ac:chgData name="ULStudent:TARA.RYAN" userId="20f3ee75-3a33-446f-b24a-3ae65684f077" providerId="ADAL" clId="{A6CFBEF6-E9B1-4839-A63E-65332F5EB6B5}" dt="2022-12-21T15:15:48.329" v="252" actId="1076"/>
          <ac:picMkLst>
            <pc:docMk/>
            <pc:sldMk cId="2258931202" sldId="275"/>
            <ac:picMk id="8" creationId="{E2F09CD9-CC8E-E0BC-B597-A18FBFF547A9}"/>
          </ac:picMkLst>
        </pc:picChg>
        <pc:picChg chg="add mod">
          <ac:chgData name="ULStudent:TARA.RYAN" userId="20f3ee75-3a33-446f-b24a-3ae65684f077" providerId="ADAL" clId="{A6CFBEF6-E9B1-4839-A63E-65332F5EB6B5}" dt="2022-12-19T11:53:42.985" v="63" actId="1076"/>
          <ac:picMkLst>
            <pc:docMk/>
            <pc:sldMk cId="2258931202" sldId="275"/>
            <ac:picMk id="10" creationId="{01F5421F-5AB7-D9BD-7EE2-A16BCB6D3E68}"/>
          </ac:picMkLst>
        </pc:picChg>
      </pc:sldChg>
      <pc:sldChg chg="addSp modSp add mod">
        <pc:chgData name="ULStudent:TARA.RYAN" userId="20f3ee75-3a33-446f-b24a-3ae65684f077" providerId="ADAL" clId="{A6CFBEF6-E9B1-4839-A63E-65332F5EB6B5}" dt="2022-12-21T15:16:11.224" v="253" actId="1076"/>
        <pc:sldMkLst>
          <pc:docMk/>
          <pc:sldMk cId="1336644451" sldId="276"/>
        </pc:sldMkLst>
        <pc:spChg chg="mod">
          <ac:chgData name="ULStudent:TARA.RYAN" userId="20f3ee75-3a33-446f-b24a-3ae65684f077" providerId="ADAL" clId="{A6CFBEF6-E9B1-4839-A63E-65332F5EB6B5}" dt="2022-12-19T11:54:04.638" v="66"/>
          <ac:spMkLst>
            <pc:docMk/>
            <pc:sldMk cId="1336644451" sldId="276"/>
            <ac:spMk id="2" creationId="{00000000-0000-0000-0000-000000000000}"/>
          </ac:spMkLst>
        </pc:spChg>
        <pc:spChg chg="add mod">
          <ac:chgData name="ULStudent:TARA.RYAN" userId="20f3ee75-3a33-446f-b24a-3ae65684f077" providerId="ADAL" clId="{A6CFBEF6-E9B1-4839-A63E-65332F5EB6B5}" dt="2022-12-19T11:54:40.975" v="73" actId="14100"/>
          <ac:spMkLst>
            <pc:docMk/>
            <pc:sldMk cId="1336644451" sldId="276"/>
            <ac:spMk id="7" creationId="{723DA92C-CB86-BAA7-B188-BF33DCE79CF1}"/>
          </ac:spMkLst>
        </pc:spChg>
        <pc:picChg chg="add mod">
          <ac:chgData name="ULStudent:TARA.RYAN" userId="20f3ee75-3a33-446f-b24a-3ae65684f077" providerId="ADAL" clId="{A6CFBEF6-E9B1-4839-A63E-65332F5EB6B5}" dt="2022-12-19T11:54:34.772" v="71" actId="1076"/>
          <ac:picMkLst>
            <pc:docMk/>
            <pc:sldMk cId="1336644451" sldId="276"/>
            <ac:picMk id="8" creationId="{A7C7DD1F-ED03-7849-D44E-55914566BFA6}"/>
          </ac:picMkLst>
        </pc:picChg>
        <pc:picChg chg="mod">
          <ac:chgData name="ULStudent:TARA.RYAN" userId="20f3ee75-3a33-446f-b24a-3ae65684f077" providerId="ADAL" clId="{A6CFBEF6-E9B1-4839-A63E-65332F5EB6B5}" dt="2022-12-21T15:16:11.224" v="253" actId="1076"/>
          <ac:picMkLst>
            <pc:docMk/>
            <pc:sldMk cId="1336644451" sldId="276"/>
            <ac:picMk id="9" creationId="{9459EA9E-BC1D-C4C6-F660-DBA973D5DDFB}"/>
          </ac:picMkLst>
        </pc:picChg>
      </pc:sldChg>
      <pc:sldChg chg="addSp modSp add mod">
        <pc:chgData name="ULStudent:TARA.RYAN" userId="20f3ee75-3a33-446f-b24a-3ae65684f077" providerId="ADAL" clId="{A6CFBEF6-E9B1-4839-A63E-65332F5EB6B5}" dt="2022-12-21T15:16:52.055" v="254" actId="1076"/>
        <pc:sldMkLst>
          <pc:docMk/>
          <pc:sldMk cId="4139665448" sldId="277"/>
        </pc:sldMkLst>
        <pc:spChg chg="mod">
          <ac:chgData name="ULStudent:TARA.RYAN" userId="20f3ee75-3a33-446f-b24a-3ae65684f077" providerId="ADAL" clId="{A6CFBEF6-E9B1-4839-A63E-65332F5EB6B5}" dt="2022-12-19T11:54:58.031" v="87" actId="20577"/>
          <ac:spMkLst>
            <pc:docMk/>
            <pc:sldMk cId="4139665448" sldId="277"/>
            <ac:spMk id="2" creationId="{00000000-0000-0000-0000-000000000000}"/>
          </ac:spMkLst>
        </pc:spChg>
        <pc:spChg chg="add mod">
          <ac:chgData name="ULStudent:TARA.RYAN" userId="20f3ee75-3a33-446f-b24a-3ae65684f077" providerId="ADAL" clId="{A6CFBEF6-E9B1-4839-A63E-65332F5EB6B5}" dt="2022-12-19T11:56:15.843" v="106" actId="1076"/>
          <ac:spMkLst>
            <pc:docMk/>
            <pc:sldMk cId="4139665448" sldId="277"/>
            <ac:spMk id="7" creationId="{E8FA655A-158D-B1E3-B635-B5F90D31672B}"/>
          </ac:spMkLst>
        </pc:spChg>
        <pc:picChg chg="mod">
          <ac:chgData name="ULStudent:TARA.RYAN" userId="20f3ee75-3a33-446f-b24a-3ae65684f077" providerId="ADAL" clId="{A6CFBEF6-E9B1-4839-A63E-65332F5EB6B5}" dt="2022-12-19T11:55:15.299" v="92" actId="1076"/>
          <ac:picMkLst>
            <pc:docMk/>
            <pc:sldMk cId="4139665448" sldId="277"/>
            <ac:picMk id="6" creationId="{68E349E9-0279-E9D6-1E13-EF06D6FA4E65}"/>
          </ac:picMkLst>
        </pc:picChg>
        <pc:picChg chg="add mod">
          <ac:chgData name="ULStudent:TARA.RYAN" userId="20f3ee75-3a33-446f-b24a-3ae65684f077" providerId="ADAL" clId="{A6CFBEF6-E9B1-4839-A63E-65332F5EB6B5}" dt="2022-12-19T11:56:09.010" v="104" actId="1076"/>
          <ac:picMkLst>
            <pc:docMk/>
            <pc:sldMk cId="4139665448" sldId="277"/>
            <ac:picMk id="8" creationId="{CDE2982D-EBA9-8687-8719-590CC83BE9C7}"/>
          </ac:picMkLst>
        </pc:picChg>
        <pc:picChg chg="mod">
          <ac:chgData name="ULStudent:TARA.RYAN" userId="20f3ee75-3a33-446f-b24a-3ae65684f077" providerId="ADAL" clId="{A6CFBEF6-E9B1-4839-A63E-65332F5EB6B5}" dt="2022-12-21T15:16:52.055" v="254" actId="1076"/>
          <ac:picMkLst>
            <pc:docMk/>
            <pc:sldMk cId="4139665448" sldId="277"/>
            <ac:picMk id="9" creationId="{DF83B2C1-770E-B8D2-7289-3DCFE3A96A9D}"/>
          </ac:picMkLst>
        </pc:picChg>
      </pc:sldChg>
      <pc:sldChg chg="addSp modSp add mod">
        <pc:chgData name="ULStudent:TARA.RYAN" userId="20f3ee75-3a33-446f-b24a-3ae65684f077" providerId="ADAL" clId="{A6CFBEF6-E9B1-4839-A63E-65332F5EB6B5}" dt="2022-12-21T15:17:47" v="255" actId="1076"/>
        <pc:sldMkLst>
          <pc:docMk/>
          <pc:sldMk cId="1864528920" sldId="278"/>
        </pc:sldMkLst>
        <pc:spChg chg="mod">
          <ac:chgData name="ULStudent:TARA.RYAN" userId="20f3ee75-3a33-446f-b24a-3ae65684f077" providerId="ADAL" clId="{A6CFBEF6-E9B1-4839-A63E-65332F5EB6B5}" dt="2022-12-19T12:08:39.219" v="122" actId="20577"/>
          <ac:spMkLst>
            <pc:docMk/>
            <pc:sldMk cId="1864528920" sldId="278"/>
            <ac:spMk id="2" creationId="{00000000-0000-0000-0000-000000000000}"/>
          </ac:spMkLst>
        </pc:spChg>
        <pc:spChg chg="add mod">
          <ac:chgData name="ULStudent:TARA.RYAN" userId="20f3ee75-3a33-446f-b24a-3ae65684f077" providerId="ADAL" clId="{A6CFBEF6-E9B1-4839-A63E-65332F5EB6B5}" dt="2022-12-19T12:09:24.980" v="134" actId="14100"/>
          <ac:spMkLst>
            <pc:docMk/>
            <pc:sldMk cId="1864528920" sldId="278"/>
            <ac:spMk id="7" creationId="{C69827A0-9E61-595E-9EA4-45AD08F2F3B1}"/>
          </ac:spMkLst>
        </pc:spChg>
        <pc:picChg chg="mod">
          <ac:chgData name="ULStudent:TARA.RYAN" userId="20f3ee75-3a33-446f-b24a-3ae65684f077" providerId="ADAL" clId="{A6CFBEF6-E9B1-4839-A63E-65332F5EB6B5}" dt="2022-12-21T15:17:47" v="255" actId="1076"/>
          <ac:picMkLst>
            <pc:docMk/>
            <pc:sldMk cId="1864528920" sldId="278"/>
            <ac:picMk id="8" creationId="{56C59D3E-AE76-A4CB-A183-22DCA686EC74}"/>
          </ac:picMkLst>
        </pc:picChg>
        <pc:picChg chg="add mod">
          <ac:chgData name="ULStudent:TARA.RYAN" userId="20f3ee75-3a33-446f-b24a-3ae65684f077" providerId="ADAL" clId="{A6CFBEF6-E9B1-4839-A63E-65332F5EB6B5}" dt="2022-12-19T12:10:14.279" v="141" actId="1076"/>
          <ac:picMkLst>
            <pc:docMk/>
            <pc:sldMk cId="1864528920" sldId="278"/>
            <ac:picMk id="9" creationId="{2FA11DBD-9237-5FE3-7021-51603E18C014}"/>
          </ac:picMkLst>
        </pc:picChg>
      </pc:sldChg>
      <pc:sldChg chg="addSp modSp add mod">
        <pc:chgData name="ULStudent:TARA.RYAN" userId="20f3ee75-3a33-446f-b24a-3ae65684f077" providerId="ADAL" clId="{A6CFBEF6-E9B1-4839-A63E-65332F5EB6B5}" dt="2022-12-21T15:18:45.309" v="256" actId="1076"/>
        <pc:sldMkLst>
          <pc:docMk/>
          <pc:sldMk cId="560669504" sldId="279"/>
        </pc:sldMkLst>
        <pc:spChg chg="mod">
          <ac:chgData name="ULStudent:TARA.RYAN" userId="20f3ee75-3a33-446f-b24a-3ae65684f077" providerId="ADAL" clId="{A6CFBEF6-E9B1-4839-A63E-65332F5EB6B5}" dt="2022-12-19T12:11:00.806" v="173" actId="14100"/>
          <ac:spMkLst>
            <pc:docMk/>
            <pc:sldMk cId="560669504" sldId="279"/>
            <ac:spMk id="2" creationId="{00000000-0000-0000-0000-000000000000}"/>
          </ac:spMkLst>
        </pc:spChg>
        <pc:picChg chg="mod">
          <ac:chgData name="ULStudent:TARA.RYAN" userId="20f3ee75-3a33-446f-b24a-3ae65684f077" providerId="ADAL" clId="{A6CFBEF6-E9B1-4839-A63E-65332F5EB6B5}" dt="2022-12-19T12:10:35.620" v="144" actId="1076"/>
          <ac:picMkLst>
            <pc:docMk/>
            <pc:sldMk cId="560669504" sldId="279"/>
            <ac:picMk id="6" creationId="{68E349E9-0279-E9D6-1E13-EF06D6FA4E65}"/>
          </ac:picMkLst>
        </pc:picChg>
        <pc:picChg chg="add mod modCrop">
          <ac:chgData name="ULStudent:TARA.RYAN" userId="20f3ee75-3a33-446f-b24a-3ae65684f077" providerId="ADAL" clId="{A6CFBEF6-E9B1-4839-A63E-65332F5EB6B5}" dt="2022-12-19T12:11:52.038" v="181" actId="1076"/>
          <ac:picMkLst>
            <pc:docMk/>
            <pc:sldMk cId="560669504" sldId="279"/>
            <ac:picMk id="7" creationId="{1A39EF40-7C42-592E-26F7-CB61216064CA}"/>
          </ac:picMkLst>
        </pc:picChg>
        <pc:picChg chg="mod">
          <ac:chgData name="ULStudent:TARA.RYAN" userId="20f3ee75-3a33-446f-b24a-3ae65684f077" providerId="ADAL" clId="{A6CFBEF6-E9B1-4839-A63E-65332F5EB6B5}" dt="2022-12-21T15:18:45.309" v="256" actId="1076"/>
          <ac:picMkLst>
            <pc:docMk/>
            <pc:sldMk cId="560669504" sldId="279"/>
            <ac:picMk id="8" creationId="{ACDA8389-00CB-DE79-C9B1-E5B01CE72BD5}"/>
          </ac:picMkLst>
        </pc:picChg>
      </pc:sldChg>
      <pc:sldChg chg="addSp modSp add mod">
        <pc:chgData name="ULStudent:TARA.RYAN" userId="20f3ee75-3a33-446f-b24a-3ae65684f077" providerId="ADAL" clId="{A6CFBEF6-E9B1-4839-A63E-65332F5EB6B5}" dt="2022-12-21T15:19:38.967" v="257" actId="1076"/>
        <pc:sldMkLst>
          <pc:docMk/>
          <pc:sldMk cId="2629369832" sldId="280"/>
        </pc:sldMkLst>
        <pc:spChg chg="mod">
          <ac:chgData name="ULStudent:TARA.RYAN" userId="20f3ee75-3a33-446f-b24a-3ae65684f077" providerId="ADAL" clId="{A6CFBEF6-E9B1-4839-A63E-65332F5EB6B5}" dt="2022-12-19T12:14:24.397" v="193" actId="20577"/>
          <ac:spMkLst>
            <pc:docMk/>
            <pc:sldMk cId="2629369832" sldId="280"/>
            <ac:spMk id="2" creationId="{00000000-0000-0000-0000-000000000000}"/>
          </ac:spMkLst>
        </pc:spChg>
        <pc:picChg chg="ord">
          <ac:chgData name="ULStudent:TARA.RYAN" userId="20f3ee75-3a33-446f-b24a-3ae65684f077" providerId="ADAL" clId="{A6CFBEF6-E9B1-4839-A63E-65332F5EB6B5}" dt="2022-12-19T12:15:02.259" v="200" actId="166"/>
          <ac:picMkLst>
            <pc:docMk/>
            <pc:sldMk cId="2629369832" sldId="280"/>
            <ac:picMk id="5" creationId="{E8630770-8F47-41F4-A7C8-A1769ECF82FF}"/>
          </ac:picMkLst>
        </pc:picChg>
        <pc:picChg chg="add mod modCrop">
          <ac:chgData name="ULStudent:TARA.RYAN" userId="20f3ee75-3a33-446f-b24a-3ae65684f077" providerId="ADAL" clId="{A6CFBEF6-E9B1-4839-A63E-65332F5EB6B5}" dt="2022-12-19T12:14:53.209" v="199" actId="1076"/>
          <ac:picMkLst>
            <pc:docMk/>
            <pc:sldMk cId="2629369832" sldId="280"/>
            <ac:picMk id="7" creationId="{EA8558B2-4987-71E7-1EE1-F523CB51279F}"/>
          </ac:picMkLst>
        </pc:picChg>
        <pc:picChg chg="mod">
          <ac:chgData name="ULStudent:TARA.RYAN" userId="20f3ee75-3a33-446f-b24a-3ae65684f077" providerId="ADAL" clId="{A6CFBEF6-E9B1-4839-A63E-65332F5EB6B5}" dt="2022-12-21T15:19:38.967" v="257" actId="1076"/>
          <ac:picMkLst>
            <pc:docMk/>
            <pc:sldMk cId="2629369832" sldId="280"/>
            <ac:picMk id="8" creationId="{F6EFF758-7C3E-752C-AFCC-CAF93DDA20F1}"/>
          </ac:picMkLst>
        </pc:picChg>
      </pc:sldChg>
      <pc:sldChg chg="addSp modSp add mod">
        <pc:chgData name="ULStudent:TARA.RYAN" userId="20f3ee75-3a33-446f-b24a-3ae65684f077" providerId="ADAL" clId="{A6CFBEF6-E9B1-4839-A63E-65332F5EB6B5}" dt="2022-12-21T15:19:54.733" v="258" actId="1076"/>
        <pc:sldMkLst>
          <pc:docMk/>
          <pc:sldMk cId="615387489" sldId="281"/>
        </pc:sldMkLst>
        <pc:spChg chg="mod">
          <ac:chgData name="ULStudent:TARA.RYAN" userId="20f3ee75-3a33-446f-b24a-3ae65684f077" providerId="ADAL" clId="{A6CFBEF6-E9B1-4839-A63E-65332F5EB6B5}" dt="2022-12-19T12:17:18.538" v="239" actId="20577"/>
          <ac:spMkLst>
            <pc:docMk/>
            <pc:sldMk cId="615387489" sldId="281"/>
            <ac:spMk id="2" creationId="{00000000-0000-0000-0000-000000000000}"/>
          </ac:spMkLst>
        </pc:spChg>
        <pc:picChg chg="add mod modCrop">
          <ac:chgData name="ULStudent:TARA.RYAN" userId="20f3ee75-3a33-446f-b24a-3ae65684f077" providerId="ADAL" clId="{A6CFBEF6-E9B1-4839-A63E-65332F5EB6B5}" dt="2022-12-19T12:17:29.680" v="242" actId="1076"/>
          <ac:picMkLst>
            <pc:docMk/>
            <pc:sldMk cId="615387489" sldId="281"/>
            <ac:picMk id="7" creationId="{3F956375-45C5-5098-5C93-6D56159CB895}"/>
          </ac:picMkLst>
        </pc:picChg>
        <pc:picChg chg="add mod modCrop">
          <ac:chgData name="ULStudent:TARA.RYAN" userId="20f3ee75-3a33-446f-b24a-3ae65684f077" providerId="ADAL" clId="{A6CFBEF6-E9B1-4839-A63E-65332F5EB6B5}" dt="2022-12-19T12:17:52.596" v="246" actId="1076"/>
          <ac:picMkLst>
            <pc:docMk/>
            <pc:sldMk cId="615387489" sldId="281"/>
            <ac:picMk id="8" creationId="{F094B315-DB42-3162-0C9B-5E194FE3291D}"/>
          </ac:picMkLst>
        </pc:picChg>
        <pc:picChg chg="mod">
          <ac:chgData name="ULStudent:TARA.RYAN" userId="20f3ee75-3a33-446f-b24a-3ae65684f077" providerId="ADAL" clId="{A6CFBEF6-E9B1-4839-A63E-65332F5EB6B5}" dt="2022-12-21T15:19:54.733" v="258" actId="1076"/>
          <ac:picMkLst>
            <pc:docMk/>
            <pc:sldMk cId="615387489" sldId="281"/>
            <ac:picMk id="9" creationId="{DA8EE24D-13D0-9281-C70F-D27B5B19B562}"/>
          </ac:picMkLst>
        </pc:picChg>
      </pc:sldChg>
      <pc:sldChg chg="addSp modSp new del mod">
        <pc:chgData name="ULStudent:TARA.RYAN" userId="20f3ee75-3a33-446f-b24a-3ae65684f077" providerId="ADAL" clId="{A6CFBEF6-E9B1-4839-A63E-65332F5EB6B5}" dt="2022-12-19T12:18:11.924" v="248" actId="47"/>
        <pc:sldMkLst>
          <pc:docMk/>
          <pc:sldMk cId="738740720" sldId="282"/>
        </pc:sldMkLst>
        <pc:picChg chg="add mod modCrop">
          <ac:chgData name="ULStudent:TARA.RYAN" userId="20f3ee75-3a33-446f-b24a-3ae65684f077" providerId="ADAL" clId="{A6CFBEF6-E9B1-4839-A63E-65332F5EB6B5}" dt="2022-12-19T12:16:30.186" v="211" actId="1076"/>
          <ac:picMkLst>
            <pc:docMk/>
            <pc:sldMk cId="738740720" sldId="282"/>
            <ac:picMk id="2" creationId="{2A523B07-D283-7A9B-7B8E-63F8651E690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C121AA-1AD2-47FE-BCEE-45E996484333}" type="datetimeFigureOut">
              <a:rPr lang="en-IE" smtClean="0"/>
              <a:t>21/12/2022</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8DD44D-4BF3-40C8-8E0E-596C43A72CE9}" type="slidenum">
              <a:rPr lang="en-IE" smtClean="0"/>
              <a:t>‹#›</a:t>
            </a:fld>
            <a:endParaRPr lang="en-IE"/>
          </a:p>
        </p:txBody>
      </p:sp>
    </p:spTree>
    <p:extLst>
      <p:ext uri="{BB962C8B-B14F-4D97-AF65-F5344CB8AC3E}">
        <p14:creationId xmlns:p14="http://schemas.microsoft.com/office/powerpoint/2010/main" val="19688485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cs typeface="Calibri"/>
            </a:endParaRPr>
          </a:p>
        </p:txBody>
      </p:sp>
      <p:sp>
        <p:nvSpPr>
          <p:cNvPr id="4" name="Slide Number Placeholder 3"/>
          <p:cNvSpPr>
            <a:spLocks noGrp="1"/>
          </p:cNvSpPr>
          <p:nvPr>
            <p:ph type="sldNum" sz="quarter" idx="5"/>
          </p:nvPr>
        </p:nvSpPr>
        <p:spPr/>
        <p:txBody>
          <a:bodyPr/>
          <a:lstStyle/>
          <a:p>
            <a:fld id="{6AB49FC8-CD77-4161-A4F3-100A33D62674}" type="slidenum">
              <a:rPr lang="en-IE" smtClean="0"/>
              <a:t>2</a:t>
            </a:fld>
            <a:endParaRPr lang="en-IE"/>
          </a:p>
        </p:txBody>
      </p:sp>
    </p:spTree>
    <p:extLst>
      <p:ext uri="{BB962C8B-B14F-4D97-AF65-F5344CB8AC3E}">
        <p14:creationId xmlns:p14="http://schemas.microsoft.com/office/powerpoint/2010/main" val="901752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cs typeface="Calibri"/>
            </a:endParaRPr>
          </a:p>
        </p:txBody>
      </p:sp>
      <p:sp>
        <p:nvSpPr>
          <p:cNvPr id="4" name="Slide Number Placeholder 3"/>
          <p:cNvSpPr>
            <a:spLocks noGrp="1"/>
          </p:cNvSpPr>
          <p:nvPr>
            <p:ph type="sldNum" sz="quarter" idx="5"/>
          </p:nvPr>
        </p:nvSpPr>
        <p:spPr/>
        <p:txBody>
          <a:bodyPr/>
          <a:lstStyle/>
          <a:p>
            <a:fld id="{6AB49FC8-CD77-4161-A4F3-100A33D62674}" type="slidenum">
              <a:rPr lang="en-IE" smtClean="0"/>
              <a:t>3</a:t>
            </a:fld>
            <a:endParaRPr lang="en-IE"/>
          </a:p>
        </p:txBody>
      </p:sp>
    </p:spTree>
    <p:extLst>
      <p:ext uri="{BB962C8B-B14F-4D97-AF65-F5344CB8AC3E}">
        <p14:creationId xmlns:p14="http://schemas.microsoft.com/office/powerpoint/2010/main" val="2988763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cs typeface="Calibri"/>
            </a:endParaRPr>
          </a:p>
        </p:txBody>
      </p:sp>
      <p:sp>
        <p:nvSpPr>
          <p:cNvPr id="4" name="Slide Number Placeholder 3"/>
          <p:cNvSpPr>
            <a:spLocks noGrp="1"/>
          </p:cNvSpPr>
          <p:nvPr>
            <p:ph type="sldNum" sz="quarter" idx="5"/>
          </p:nvPr>
        </p:nvSpPr>
        <p:spPr/>
        <p:txBody>
          <a:bodyPr/>
          <a:lstStyle/>
          <a:p>
            <a:fld id="{6AB49FC8-CD77-4161-A4F3-100A33D62674}" type="slidenum">
              <a:rPr lang="en-IE" smtClean="0"/>
              <a:t>4</a:t>
            </a:fld>
            <a:endParaRPr lang="en-IE"/>
          </a:p>
        </p:txBody>
      </p:sp>
    </p:spTree>
    <p:extLst>
      <p:ext uri="{BB962C8B-B14F-4D97-AF65-F5344CB8AC3E}">
        <p14:creationId xmlns:p14="http://schemas.microsoft.com/office/powerpoint/2010/main" val="3661990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cs typeface="Calibri"/>
            </a:endParaRPr>
          </a:p>
        </p:txBody>
      </p:sp>
      <p:sp>
        <p:nvSpPr>
          <p:cNvPr id="4" name="Slide Number Placeholder 3"/>
          <p:cNvSpPr>
            <a:spLocks noGrp="1"/>
          </p:cNvSpPr>
          <p:nvPr>
            <p:ph type="sldNum" sz="quarter" idx="5"/>
          </p:nvPr>
        </p:nvSpPr>
        <p:spPr/>
        <p:txBody>
          <a:bodyPr/>
          <a:lstStyle/>
          <a:p>
            <a:fld id="{6AB49FC8-CD77-4161-A4F3-100A33D62674}" type="slidenum">
              <a:rPr lang="en-IE" smtClean="0"/>
              <a:t>5</a:t>
            </a:fld>
            <a:endParaRPr lang="en-IE"/>
          </a:p>
        </p:txBody>
      </p:sp>
    </p:spTree>
    <p:extLst>
      <p:ext uri="{BB962C8B-B14F-4D97-AF65-F5344CB8AC3E}">
        <p14:creationId xmlns:p14="http://schemas.microsoft.com/office/powerpoint/2010/main" val="2478486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cs typeface="Calibri"/>
            </a:endParaRPr>
          </a:p>
        </p:txBody>
      </p:sp>
      <p:sp>
        <p:nvSpPr>
          <p:cNvPr id="4" name="Slide Number Placeholder 3"/>
          <p:cNvSpPr>
            <a:spLocks noGrp="1"/>
          </p:cNvSpPr>
          <p:nvPr>
            <p:ph type="sldNum" sz="quarter" idx="5"/>
          </p:nvPr>
        </p:nvSpPr>
        <p:spPr/>
        <p:txBody>
          <a:bodyPr/>
          <a:lstStyle/>
          <a:p>
            <a:fld id="{6AB49FC8-CD77-4161-A4F3-100A33D62674}" type="slidenum">
              <a:rPr lang="en-IE" smtClean="0"/>
              <a:t>6</a:t>
            </a:fld>
            <a:endParaRPr lang="en-IE"/>
          </a:p>
        </p:txBody>
      </p:sp>
    </p:spTree>
    <p:extLst>
      <p:ext uri="{BB962C8B-B14F-4D97-AF65-F5344CB8AC3E}">
        <p14:creationId xmlns:p14="http://schemas.microsoft.com/office/powerpoint/2010/main" val="4570878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cs typeface="Calibri"/>
            </a:endParaRPr>
          </a:p>
        </p:txBody>
      </p:sp>
      <p:sp>
        <p:nvSpPr>
          <p:cNvPr id="4" name="Slide Number Placeholder 3"/>
          <p:cNvSpPr>
            <a:spLocks noGrp="1"/>
          </p:cNvSpPr>
          <p:nvPr>
            <p:ph type="sldNum" sz="quarter" idx="5"/>
          </p:nvPr>
        </p:nvSpPr>
        <p:spPr/>
        <p:txBody>
          <a:bodyPr/>
          <a:lstStyle/>
          <a:p>
            <a:fld id="{6AB49FC8-CD77-4161-A4F3-100A33D62674}" type="slidenum">
              <a:rPr lang="en-IE" smtClean="0"/>
              <a:t>7</a:t>
            </a:fld>
            <a:endParaRPr lang="en-IE"/>
          </a:p>
        </p:txBody>
      </p:sp>
    </p:spTree>
    <p:extLst>
      <p:ext uri="{BB962C8B-B14F-4D97-AF65-F5344CB8AC3E}">
        <p14:creationId xmlns:p14="http://schemas.microsoft.com/office/powerpoint/2010/main" val="4292075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cs typeface="Calibri"/>
            </a:endParaRPr>
          </a:p>
        </p:txBody>
      </p:sp>
      <p:sp>
        <p:nvSpPr>
          <p:cNvPr id="4" name="Slide Number Placeholder 3"/>
          <p:cNvSpPr>
            <a:spLocks noGrp="1"/>
          </p:cNvSpPr>
          <p:nvPr>
            <p:ph type="sldNum" sz="quarter" idx="5"/>
          </p:nvPr>
        </p:nvSpPr>
        <p:spPr/>
        <p:txBody>
          <a:bodyPr/>
          <a:lstStyle/>
          <a:p>
            <a:fld id="{6AB49FC8-CD77-4161-A4F3-100A33D62674}" type="slidenum">
              <a:rPr lang="en-IE" smtClean="0"/>
              <a:t>8</a:t>
            </a:fld>
            <a:endParaRPr lang="en-IE"/>
          </a:p>
        </p:txBody>
      </p:sp>
    </p:spTree>
    <p:extLst>
      <p:ext uri="{BB962C8B-B14F-4D97-AF65-F5344CB8AC3E}">
        <p14:creationId xmlns:p14="http://schemas.microsoft.com/office/powerpoint/2010/main" val="4242017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cs typeface="Calibri"/>
            </a:endParaRPr>
          </a:p>
        </p:txBody>
      </p:sp>
      <p:sp>
        <p:nvSpPr>
          <p:cNvPr id="4" name="Slide Number Placeholder 3"/>
          <p:cNvSpPr>
            <a:spLocks noGrp="1"/>
          </p:cNvSpPr>
          <p:nvPr>
            <p:ph type="sldNum" sz="quarter" idx="5"/>
          </p:nvPr>
        </p:nvSpPr>
        <p:spPr/>
        <p:txBody>
          <a:bodyPr/>
          <a:lstStyle/>
          <a:p>
            <a:fld id="{6AB49FC8-CD77-4161-A4F3-100A33D62674}" type="slidenum">
              <a:rPr lang="en-IE" smtClean="0"/>
              <a:t>9</a:t>
            </a:fld>
            <a:endParaRPr lang="en-IE"/>
          </a:p>
        </p:txBody>
      </p:sp>
    </p:spTree>
    <p:extLst>
      <p:ext uri="{BB962C8B-B14F-4D97-AF65-F5344CB8AC3E}">
        <p14:creationId xmlns:p14="http://schemas.microsoft.com/office/powerpoint/2010/main" val="22379044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cs typeface="Calibri"/>
            </a:endParaRPr>
          </a:p>
        </p:txBody>
      </p:sp>
      <p:sp>
        <p:nvSpPr>
          <p:cNvPr id="4" name="Slide Number Placeholder 3"/>
          <p:cNvSpPr>
            <a:spLocks noGrp="1"/>
          </p:cNvSpPr>
          <p:nvPr>
            <p:ph type="sldNum" sz="quarter" idx="5"/>
          </p:nvPr>
        </p:nvSpPr>
        <p:spPr/>
        <p:txBody>
          <a:bodyPr/>
          <a:lstStyle/>
          <a:p>
            <a:fld id="{6AB49FC8-CD77-4161-A4F3-100A33D62674}" type="slidenum">
              <a:rPr lang="en-IE" smtClean="0"/>
              <a:t>10</a:t>
            </a:fld>
            <a:endParaRPr lang="en-IE"/>
          </a:p>
        </p:txBody>
      </p:sp>
    </p:spTree>
    <p:extLst>
      <p:ext uri="{BB962C8B-B14F-4D97-AF65-F5344CB8AC3E}">
        <p14:creationId xmlns:p14="http://schemas.microsoft.com/office/powerpoint/2010/main" val="1460609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GB"/>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dirty="0"/>
              <a:t>12/21/2022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CD73815-2707-4475-8F1A-B873CB631BB4}" type="datetimeFigureOut">
              <a:rPr lang="en-US" dirty="0"/>
              <a:t>12/21/2022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GB"/>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2A4AFB99-0EAB-4182-AFF8-E214C82A68F6}" type="datetimeFigureOut">
              <a:rPr lang="en-US" dirty="0"/>
              <a:t>12/21/2022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A5D3794B-289A-4A80-97D7-111025398D45}" type="datetimeFigureOut">
              <a:rPr lang="en-US" dirty="0"/>
              <a:t>12/21/2022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GB"/>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5A61015F-7CC6-4D0A-9D87-873EA4C304CC}" type="datetimeFigureOut">
              <a:rPr lang="en-US" dirty="0"/>
              <a:t>12/21/2022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GB"/>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93C6A301-0538-44EC-B09D-202E1042A48B}" type="datetimeFigureOut">
              <a:rPr lang="en-US" dirty="0"/>
              <a:t>12/21/2022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GB"/>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GB"/>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D789574A-8875-45EF-8EA2-3CAA0F7ABC4C}" type="datetimeFigureOut">
              <a:rPr lang="en-US" dirty="0"/>
              <a:t>12/21/2022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67EF4D4C-5367-4C26-9E2B-D8088D7FCA81}" type="datetimeFigureOut">
              <a:rPr lang="en-US" dirty="0"/>
              <a:t>12/21/2022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dirty="0"/>
              <a:t>12/21/2022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GB"/>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05C68B11-C5A8-448C-8CE9-B1A273C79CFC}" type="datetimeFigureOut">
              <a:rPr lang="en-US" dirty="0"/>
              <a:t>12/21/2022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GB"/>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C7616CA0-919D-4A49-9C8A-62FDFB3A5183}" type="datetimeFigureOut">
              <a:rPr lang="en-US" dirty="0"/>
              <a:t>12/21/2022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7E5644-1E61-4311-A31E-84CB9C7AA8A9}"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0298CD5-6C1E-4009-B41F-6DF62E31D3BE}" type="datetimeFigureOut">
              <a:rPr lang="en-US" dirty="0"/>
              <a:pPr/>
              <a:t>12/21/2022</a:t>
            </a:fld>
            <a:endParaRPr lang="en-US"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dirty="0"/>
              <a:pPr/>
              <a:t>‹#›</a:t>
            </a:fld>
            <a:endParaRPr lang="en-US" dirty="0"/>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8" r:id="rId10"/>
    <p:sldLayoutId id="2147483659"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5.jpeg"/><Relationship Id="rId4" Type="http://schemas.openxmlformats.org/officeDocument/2006/relationships/notesSlide" Target="../notesSlides/notesSlide9.xml"/><Relationship Id="rId9"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hyperlink" Target="https://epistem.ie/" TargetMode="External"/><Relationship Id="rId7"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mailto:helen.fitzgerald@ul.ie" TargetMode="External"/><Relationship Id="rId4" Type="http://schemas.openxmlformats.org/officeDocument/2006/relationships/hyperlink" Target="https://epistem.ie/hea-resources/"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5.jpeg"/><Relationship Id="rId4" Type="http://schemas.openxmlformats.org/officeDocument/2006/relationships/notesSlide" Target="../notesSlides/notesSlide1.xml"/><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5.jpeg"/><Relationship Id="rId4" Type="http://schemas.openxmlformats.org/officeDocument/2006/relationships/notesSlide" Target="../notesSlides/notesSlide2.xml"/><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5.jpeg"/><Relationship Id="rId10" Type="http://schemas.openxmlformats.org/officeDocument/2006/relationships/image" Target="../media/image7.png"/><Relationship Id="rId4" Type="http://schemas.openxmlformats.org/officeDocument/2006/relationships/notesSlide" Target="../notesSlides/notesSlide3.xml"/><Relationship Id="rId9" Type="http://schemas.openxmlformats.org/officeDocument/2006/relationships/hyperlink" Target="https://www.publicdomainpictures.net/view-image.php?image=101901&amp;picture=bumble-bee-on-flower"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5.jpeg"/><Relationship Id="rId4" Type="http://schemas.openxmlformats.org/officeDocument/2006/relationships/notesSlide" Target="../notesSlides/notesSlide4.xml"/><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5.jpeg"/><Relationship Id="rId4" Type="http://schemas.openxmlformats.org/officeDocument/2006/relationships/notesSlide" Target="../notesSlides/notesSlide5.xml"/><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hyperlink" Target="https://www.theverge.com/2015/4/22/8464473/long-suspected-pesticide-is-bad-for-bumblebees" TargetMode="External"/><Relationship Id="rId13" Type="http://schemas.openxmlformats.org/officeDocument/2006/relationships/hyperlink" Target="https://wallup.net/bee-insect-bees-flower-flowers-26/" TargetMode="External"/><Relationship Id="rId3" Type="http://schemas.openxmlformats.org/officeDocument/2006/relationships/slideLayout" Target="../slideLayouts/slideLayout2.xml"/><Relationship Id="rId7" Type="http://schemas.openxmlformats.org/officeDocument/2006/relationships/image" Target="../media/image4.png"/><Relationship Id="rId12" Type="http://schemas.openxmlformats.org/officeDocument/2006/relationships/image" Target="../media/image12.jp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11" Type="http://schemas.openxmlformats.org/officeDocument/2006/relationships/hyperlink" Target="https://www.nrcs.usda.gov/wps/portal/nrcs/main/national/plantsanimals/pollinate/" TargetMode="External"/><Relationship Id="rId5" Type="http://schemas.openxmlformats.org/officeDocument/2006/relationships/image" Target="../media/image5.jpeg"/><Relationship Id="rId10" Type="http://schemas.openxmlformats.org/officeDocument/2006/relationships/hyperlink" Target="https://ucanr.edu/sites/sandiegobees/Beekeeping_-_Hive_Management/Bee_Health/Pathogens_and_Pests/" TargetMode="External"/><Relationship Id="rId4" Type="http://schemas.openxmlformats.org/officeDocument/2006/relationships/notesSlide" Target="../notesSlides/notesSlide6.xml"/><Relationship Id="rId9" Type="http://schemas.openxmlformats.org/officeDocument/2006/relationships/hyperlink" Target="https://www.theverge.com/2015/7/9/8916281/bumblebee-decline-climate-change" TargetMode="External"/><Relationship Id="rId1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5.jpeg"/><Relationship Id="rId4" Type="http://schemas.openxmlformats.org/officeDocument/2006/relationships/notesSlide" Target="../notesSlides/notesSlide7.xml"/><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5.jpeg"/><Relationship Id="rId4" Type="http://schemas.openxmlformats.org/officeDocument/2006/relationships/notesSlide" Target="../notesSlides/notesSlide8.xml"/><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rrow&#10;&#10;Description automatically generated with medium confidence">
            <a:extLst>
              <a:ext uri="{FF2B5EF4-FFF2-40B4-BE49-F238E27FC236}">
                <a16:creationId xmlns:a16="http://schemas.microsoft.com/office/drawing/2014/main" id="{F6F17478-E27F-1678-9B28-BC93CBC77D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2000" cy="6857999"/>
          </a:xfrm>
          <a:prstGeom prst="rect">
            <a:avLst/>
          </a:prstGeom>
        </p:spPr>
      </p:pic>
      <p:sp>
        <p:nvSpPr>
          <p:cNvPr id="2" name="Title 1"/>
          <p:cNvSpPr>
            <a:spLocks noGrp="1"/>
          </p:cNvSpPr>
          <p:nvPr>
            <p:ph type="ctrTitle"/>
          </p:nvPr>
        </p:nvSpPr>
        <p:spPr>
          <a:xfrm>
            <a:off x="119921" y="1633928"/>
            <a:ext cx="6670623" cy="3531142"/>
          </a:xfrm>
        </p:spPr>
        <p:txBody>
          <a:bodyPr vert="horz" lIns="91440" tIns="45720" rIns="91440" bIns="45720" rtlCol="0" anchor="b">
            <a:noAutofit/>
          </a:bodyPr>
          <a:lstStyle/>
          <a:p>
            <a:pPr algn="ctr"/>
            <a:br>
              <a:rPr lang="en-IE" sz="4000" b="1" dirty="0">
                <a:latin typeface="Calibri" panose="020F0502020204030204" pitchFamily="34" charset="0"/>
                <a:ea typeface="Calibri" panose="020F0502020204030204" pitchFamily="34" charset="0"/>
                <a:cs typeface="Calibri" panose="020F0502020204030204" pitchFamily="34" charset="0"/>
              </a:rPr>
            </a:br>
            <a:r>
              <a:rPr lang="en-US" sz="4000" b="1" dirty="0">
                <a:solidFill>
                  <a:schemeClr val="tx1"/>
                </a:solidFill>
                <a:latin typeface="Calibri" panose="020F0502020204030204" pitchFamily="34" charset="0"/>
                <a:ea typeface="Calibri" panose="020F0502020204030204" pitchFamily="34" charset="0"/>
                <a:cs typeface="Calibri" panose="020F0502020204030204" pitchFamily="34" charset="0"/>
              </a:rPr>
              <a:t>Case study 4: The Bumblebee: </a:t>
            </a:r>
            <a:r>
              <a:rPr lang="fr-FR" sz="4000" b="1" dirty="0">
                <a:solidFill>
                  <a:schemeClr val="tx1"/>
                </a:solidFill>
                <a:latin typeface="Calibri" panose="020F0502020204030204" pitchFamily="34" charset="0"/>
                <a:ea typeface="Calibri" panose="020F0502020204030204" pitchFamily="34" charset="0"/>
                <a:cs typeface="Calibri" panose="020F0502020204030204" pitchFamily="34" charset="0"/>
              </a:rPr>
              <a:t>Habitat </a:t>
            </a:r>
            <a:r>
              <a:rPr lang="fr-FR" sz="4000" b="1" dirty="0" err="1">
                <a:solidFill>
                  <a:schemeClr val="tx1"/>
                </a:solidFill>
                <a:latin typeface="Calibri" panose="020F0502020204030204" pitchFamily="34" charset="0"/>
                <a:ea typeface="Calibri" panose="020F0502020204030204" pitchFamily="34" charset="0"/>
                <a:cs typeface="Calibri" panose="020F0502020204030204" pitchFamily="34" charset="0"/>
              </a:rPr>
              <a:t>Loss</a:t>
            </a:r>
            <a:r>
              <a:rPr lang="fr-FR" sz="4000" b="1" dirty="0">
                <a:solidFill>
                  <a:schemeClr val="tx1"/>
                </a:solidFill>
                <a:latin typeface="Calibri" panose="020F0502020204030204" pitchFamily="34" charset="0"/>
                <a:ea typeface="Calibri" panose="020F0502020204030204" pitchFamily="34" charset="0"/>
                <a:cs typeface="Calibri" panose="020F0502020204030204" pitchFamily="34" charset="0"/>
              </a:rPr>
              <a:t>, Pollution &amp; </a:t>
            </a:r>
            <a:r>
              <a:rPr lang="fr-FR" sz="4000" b="1" dirty="0" err="1">
                <a:solidFill>
                  <a:schemeClr val="tx1"/>
                </a:solidFill>
                <a:latin typeface="Calibri" panose="020F0502020204030204" pitchFamily="34" charset="0"/>
                <a:ea typeface="Calibri" panose="020F0502020204030204" pitchFamily="34" charset="0"/>
                <a:cs typeface="Calibri" panose="020F0502020204030204" pitchFamily="34" charset="0"/>
              </a:rPr>
              <a:t>climate</a:t>
            </a:r>
            <a:r>
              <a:rPr lang="fr-FR" sz="4000" b="1" dirty="0">
                <a:solidFill>
                  <a:schemeClr val="tx1"/>
                </a:solidFill>
                <a:latin typeface="Calibri" panose="020F0502020204030204" pitchFamily="34" charset="0"/>
                <a:ea typeface="Calibri" panose="020F0502020204030204" pitchFamily="34" charset="0"/>
                <a:cs typeface="Calibri" panose="020F0502020204030204" pitchFamily="34" charset="0"/>
              </a:rPr>
              <a:t> change</a:t>
            </a:r>
            <a:br>
              <a:rPr lang="en-IE" sz="5000" b="1" dirty="0">
                <a:cs typeface="Calibri Light"/>
              </a:rPr>
            </a:br>
            <a:br>
              <a:rPr lang="en-IE" sz="4750" b="1" dirty="0"/>
            </a:br>
            <a:r>
              <a:rPr lang="en-IE" sz="3000" b="1" dirty="0"/>
              <a:t>Suitable for</a:t>
            </a:r>
            <a:r>
              <a:rPr lang="en-IE" sz="3000" b="1" dirty="0">
                <a:cs typeface="Calibri Light"/>
              </a:rPr>
              <a:t> TRANSITION YEAR SCIENCE</a:t>
            </a:r>
            <a:br>
              <a:rPr lang="en-IE" sz="2150" b="1" dirty="0"/>
            </a:br>
            <a:endParaRPr lang="en-IE" sz="2150" dirty="0">
              <a:ea typeface="Calibri Light"/>
              <a:cs typeface="Calibri Light"/>
            </a:endParaRPr>
          </a:p>
        </p:txBody>
      </p:sp>
      <p:sp>
        <p:nvSpPr>
          <p:cNvPr id="3" name="Subtitle 2"/>
          <p:cNvSpPr>
            <a:spLocks noGrp="1"/>
          </p:cNvSpPr>
          <p:nvPr>
            <p:ph type="subTitle" idx="1"/>
          </p:nvPr>
        </p:nvSpPr>
        <p:spPr>
          <a:xfrm>
            <a:off x="1501518" y="4936116"/>
            <a:ext cx="7446727" cy="679221"/>
          </a:xfrm>
        </p:spPr>
        <p:txBody>
          <a:bodyPr vert="horz" lIns="91440" tIns="45720" rIns="91440" bIns="45720" rtlCol="0" anchor="t">
            <a:normAutofit fontScale="25000" lnSpcReduction="20000"/>
          </a:bodyPr>
          <a:lstStyle/>
          <a:p>
            <a:endParaRPr lang="en-IE" sz="1944" b="1" dirty="0"/>
          </a:p>
          <a:p>
            <a:endParaRPr lang="en-IE" sz="4050" b="1" dirty="0">
              <a:cs typeface="Calibri"/>
            </a:endParaRPr>
          </a:p>
          <a:p>
            <a:r>
              <a:rPr lang="en-IE" sz="7750" b="1" dirty="0">
                <a:cs typeface="Calibri"/>
              </a:rPr>
              <a:t>NARRATOR: Keith Kennedy, Tara Ryan</a:t>
            </a:r>
          </a:p>
          <a:p>
            <a:r>
              <a:rPr lang="en-IE" sz="7750" b="1" dirty="0">
                <a:ea typeface="+mn-lt"/>
                <a:cs typeface="+mn-lt"/>
              </a:rPr>
              <a:t>EPI•STEM, University of Limerick</a:t>
            </a:r>
          </a:p>
          <a:p>
            <a:r>
              <a:rPr lang="en-IE" sz="7750" b="1" dirty="0">
                <a:cs typeface="Calibri"/>
              </a:rPr>
              <a:t>THIS IS A HEA FUNDED CPD PROJECT WITH EPI</a:t>
            </a:r>
            <a:r>
              <a:rPr lang="en-IE" sz="7750" b="1" dirty="0">
                <a:latin typeface="DengXian" panose="020B0503020204020204" pitchFamily="2" charset="-122"/>
                <a:ea typeface="DengXian" panose="020B0503020204020204" pitchFamily="2" charset="-122"/>
                <a:cs typeface="Calibri"/>
              </a:rPr>
              <a:t>•STEM: </a:t>
            </a:r>
            <a:endParaRPr lang="en-IE" sz="7750" b="1" dirty="0">
              <a:cs typeface="Calibri"/>
            </a:endParaRPr>
          </a:p>
          <a:p>
            <a:endParaRPr lang="en-IE" sz="1944" b="1" dirty="0"/>
          </a:p>
          <a:p>
            <a:endParaRPr lang="en-IE" sz="1944" b="1" dirty="0"/>
          </a:p>
        </p:txBody>
      </p:sp>
      <p:pic>
        <p:nvPicPr>
          <p:cNvPr id="4" name="Picture 3">
            <a:extLst>
              <a:ext uri="{FF2B5EF4-FFF2-40B4-BE49-F238E27FC236}">
                <a16:creationId xmlns:a16="http://schemas.microsoft.com/office/drawing/2014/main" id="{E8630770-8F47-41F4-A7C8-A1769ECF82FF}"/>
              </a:ext>
            </a:extLst>
          </p:cNvPr>
          <p:cNvPicPr>
            <a:picLocks noChangeAspect="1"/>
          </p:cNvPicPr>
          <p:nvPr/>
        </p:nvPicPr>
        <p:blipFill>
          <a:blip r:embed="rId3"/>
          <a:stretch>
            <a:fillRect/>
          </a:stretch>
        </p:blipFill>
        <p:spPr>
          <a:xfrm>
            <a:off x="0" y="82370"/>
            <a:ext cx="2632055" cy="1304057"/>
          </a:xfrm>
          <a:prstGeom prst="rect">
            <a:avLst/>
          </a:prstGeom>
        </p:spPr>
      </p:pic>
      <p:pic>
        <p:nvPicPr>
          <p:cNvPr id="5" name="Picture 6" descr="A picture containing graphical user interface&#10;&#10;Description automatically generated">
            <a:extLst>
              <a:ext uri="{FF2B5EF4-FFF2-40B4-BE49-F238E27FC236}">
                <a16:creationId xmlns:a16="http://schemas.microsoft.com/office/drawing/2014/main" id="{A0A3F5AC-A3DD-6316-DFC4-D81C8C3C943D}"/>
              </a:ext>
            </a:extLst>
          </p:cNvPr>
          <p:cNvPicPr>
            <a:picLocks noChangeAspect="1"/>
          </p:cNvPicPr>
          <p:nvPr/>
        </p:nvPicPr>
        <p:blipFill rotWithShape="1">
          <a:blip r:embed="rId4"/>
          <a:srcRect t="34737" r="523" b="38421"/>
          <a:stretch/>
        </p:blipFill>
        <p:spPr>
          <a:xfrm>
            <a:off x="8476891" y="5853022"/>
            <a:ext cx="3720878" cy="1009507"/>
          </a:xfrm>
          <a:prstGeom prst="rect">
            <a:avLst/>
          </a:prstGeom>
        </p:spPr>
      </p:pic>
    </p:spTree>
    <p:extLst>
      <p:ext uri="{BB962C8B-B14F-4D97-AF65-F5344CB8AC3E}">
        <p14:creationId xmlns:p14="http://schemas.microsoft.com/office/powerpoint/2010/main" val="25027073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68E349E9-0279-E9D6-1E13-EF06D6FA4E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146"/>
            <a:ext cx="9063487" cy="1296809"/>
          </a:xfrm>
        </p:spPr>
        <p:txBody>
          <a:bodyPr/>
          <a:lstStyle/>
          <a:p>
            <a:pPr algn="ctr"/>
            <a:r>
              <a:rPr lang="en-IE" b="1" dirty="0">
                <a:ea typeface="+mj-lt"/>
                <a:cs typeface="+mj-lt"/>
              </a:rPr>
              <a:t>Bumblebee record sheet</a:t>
            </a:r>
            <a:endParaRPr lang="en-US" dirty="0">
              <a:cs typeface="Calibri Light"/>
            </a:endParaRPr>
          </a:p>
        </p:txBody>
      </p:sp>
      <p:sp>
        <p:nvSpPr>
          <p:cNvPr id="3" name="Content Placeholder 2"/>
          <p:cNvSpPr>
            <a:spLocks noGrp="1"/>
          </p:cNvSpPr>
          <p:nvPr>
            <p:ph idx="1"/>
          </p:nvPr>
        </p:nvSpPr>
        <p:spPr/>
        <p:txBody>
          <a:bodyPr vert="horz" lIns="91440" tIns="45720" rIns="91440" bIns="45720" rtlCol="0" anchor="t">
            <a:normAutofit/>
          </a:bodyPr>
          <a:lstStyle/>
          <a:p>
            <a:pPr marL="0" indent="0" algn="ctr">
              <a:buNone/>
            </a:pPr>
            <a:endParaRPr lang="en-IE" sz="3240" b="1"/>
          </a:p>
          <a:p>
            <a:pPr marL="0" indent="0" algn="ctr">
              <a:buNone/>
            </a:pPr>
            <a:endParaRPr lang="en-IE" sz="3200" b="1">
              <a:cs typeface="Calibri"/>
            </a:endParaRPr>
          </a:p>
          <a:p>
            <a:pPr marL="0" indent="0" algn="ctr">
              <a:buNone/>
            </a:pPr>
            <a:endParaRPr lang="en-IE" sz="3240" b="1"/>
          </a:p>
          <a:p>
            <a:endParaRPr lang="en-IE" sz="2700" b="1"/>
          </a:p>
        </p:txBody>
      </p:sp>
      <p:pic>
        <p:nvPicPr>
          <p:cNvPr id="5" name="Picture 4">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9914366" y="5728501"/>
            <a:ext cx="2276782" cy="1132283"/>
          </a:xfrm>
          <a:prstGeom prst="rect">
            <a:avLst/>
          </a:prstGeom>
        </p:spPr>
      </p:pic>
      <p:pic>
        <p:nvPicPr>
          <p:cNvPr id="4" name="Picture 6" descr="A picture containing graphical user interface&#10;&#10;Description automatically generated">
            <a:extLst>
              <a:ext uri="{FF2B5EF4-FFF2-40B4-BE49-F238E27FC236}">
                <a16:creationId xmlns:a16="http://schemas.microsoft.com/office/drawing/2014/main" id="{E774C029-84EB-7493-39A3-B1DDA8E3E04B}"/>
              </a:ext>
            </a:extLst>
          </p:cNvPr>
          <p:cNvPicPr>
            <a:picLocks noChangeAspect="1"/>
          </p:cNvPicPr>
          <p:nvPr/>
        </p:nvPicPr>
        <p:blipFill rotWithShape="1">
          <a:blip r:embed="rId7"/>
          <a:srcRect t="34737" r="523" b="38421"/>
          <a:stretch/>
        </p:blipFill>
        <p:spPr>
          <a:xfrm>
            <a:off x="4235561" y="5874101"/>
            <a:ext cx="3720878" cy="1009507"/>
          </a:xfrm>
          <a:prstGeom prst="rect">
            <a:avLst/>
          </a:prstGeom>
        </p:spPr>
      </p:pic>
      <p:pic>
        <p:nvPicPr>
          <p:cNvPr id="7" name="Content Placeholder 4">
            <a:extLst>
              <a:ext uri="{FF2B5EF4-FFF2-40B4-BE49-F238E27FC236}">
                <a16:creationId xmlns:a16="http://schemas.microsoft.com/office/drawing/2014/main" id="{3F956375-45C5-5098-5C93-6D56159CB895}"/>
              </a:ext>
            </a:extLst>
          </p:cNvPr>
          <p:cNvPicPr>
            <a:picLocks noChangeAspect="1"/>
          </p:cNvPicPr>
          <p:nvPr/>
        </p:nvPicPr>
        <p:blipFill rotWithShape="1">
          <a:blip r:embed="rId8"/>
          <a:srcRect l="9135" t="10677" r="8749" b="25388"/>
          <a:stretch/>
        </p:blipFill>
        <p:spPr>
          <a:xfrm>
            <a:off x="197613" y="1018911"/>
            <a:ext cx="6904784" cy="4855190"/>
          </a:xfrm>
          <a:prstGeom prst="rect">
            <a:avLst/>
          </a:prstGeom>
        </p:spPr>
      </p:pic>
      <p:pic>
        <p:nvPicPr>
          <p:cNvPr id="8" name="Content Placeholder 4">
            <a:extLst>
              <a:ext uri="{FF2B5EF4-FFF2-40B4-BE49-F238E27FC236}">
                <a16:creationId xmlns:a16="http://schemas.microsoft.com/office/drawing/2014/main" id="{F094B315-DB42-3162-0C9B-5E194FE3291D}"/>
              </a:ext>
            </a:extLst>
          </p:cNvPr>
          <p:cNvPicPr>
            <a:picLocks noChangeAspect="1"/>
          </p:cNvPicPr>
          <p:nvPr/>
        </p:nvPicPr>
        <p:blipFill rotWithShape="1">
          <a:blip r:embed="rId8"/>
          <a:srcRect l="18442" t="75417" r="17660" b="8575"/>
          <a:stretch/>
        </p:blipFill>
        <p:spPr>
          <a:xfrm>
            <a:off x="7147162" y="2645764"/>
            <a:ext cx="5020150" cy="1135839"/>
          </a:xfrm>
          <a:prstGeom prst="rect">
            <a:avLst/>
          </a:prstGeom>
        </p:spPr>
      </p:pic>
      <p:pic>
        <p:nvPicPr>
          <p:cNvPr id="9" name="Recorded Sound">
            <a:hlinkClick r:id="" action="ppaction://media"/>
            <a:extLst>
              <a:ext uri="{FF2B5EF4-FFF2-40B4-BE49-F238E27FC236}">
                <a16:creationId xmlns:a16="http://schemas.microsoft.com/office/drawing/2014/main" id="{DA8EE24D-13D0-9281-C70F-D27B5B19B56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891509" y="6122567"/>
            <a:ext cx="609600" cy="609600"/>
          </a:xfrm>
          <a:prstGeom prst="rect">
            <a:avLst/>
          </a:prstGeom>
        </p:spPr>
      </p:pic>
    </p:spTree>
    <p:extLst>
      <p:ext uri="{BB962C8B-B14F-4D97-AF65-F5344CB8AC3E}">
        <p14:creationId xmlns:p14="http://schemas.microsoft.com/office/powerpoint/2010/main" val="615387489"/>
      </p:ext>
    </p:extLst>
  </p:cSld>
  <p:clrMapOvr>
    <a:masterClrMapping/>
  </p:clrMapOvr>
  <mc:AlternateContent xmlns:mc="http://schemas.openxmlformats.org/markup-compatibility/2006" xmlns:p14="http://schemas.microsoft.com/office/powerpoint/2010/main">
    <mc:Choice Requires="p14">
      <p:transition spd="slow" p14:dur="2000" advTm="24297"/>
    </mc:Choice>
    <mc:Fallback xmlns="">
      <p:transition spd="slow" advTm="242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9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68E349E9-0279-E9D6-1E13-EF06D6FA4E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25608"/>
            <a:ext cx="10515600" cy="1325563"/>
          </a:xfrm>
        </p:spPr>
        <p:txBody>
          <a:bodyPr/>
          <a:lstStyle/>
          <a:p>
            <a:pPr algn="ctr"/>
            <a:r>
              <a:rPr lang="en-IE" b="1"/>
              <a:t>Contact Details</a:t>
            </a:r>
          </a:p>
        </p:txBody>
      </p:sp>
      <p:sp>
        <p:nvSpPr>
          <p:cNvPr id="3" name="Content Placeholder 2"/>
          <p:cNvSpPr>
            <a:spLocks noGrp="1"/>
          </p:cNvSpPr>
          <p:nvPr>
            <p:ph idx="1"/>
          </p:nvPr>
        </p:nvSpPr>
        <p:spPr>
          <a:xfrm>
            <a:off x="838200" y="1497155"/>
            <a:ext cx="10515600" cy="4351338"/>
          </a:xfrm>
        </p:spPr>
        <p:txBody>
          <a:bodyPr vert="horz" lIns="91440" tIns="45720" rIns="91440" bIns="45720" rtlCol="0" anchor="t">
            <a:normAutofit fontScale="85000" lnSpcReduction="10000"/>
          </a:bodyPr>
          <a:lstStyle/>
          <a:p>
            <a:pPr marL="0" indent="0" algn="ctr">
              <a:buNone/>
            </a:pPr>
            <a:endParaRPr lang="en-IE" sz="3240" b="1" dirty="0"/>
          </a:p>
          <a:p>
            <a:pPr marL="0" indent="0" algn="ctr">
              <a:buNone/>
            </a:pPr>
            <a:r>
              <a:rPr lang="en-IE" sz="3200" b="1" dirty="0"/>
              <a:t>Register for on-line CPD resources: </a:t>
            </a:r>
            <a:r>
              <a:rPr lang="en-IE" sz="3200" b="1" dirty="0">
                <a:hlinkClick r:id="rId3"/>
              </a:rPr>
              <a:t>https://epistem.ie</a:t>
            </a:r>
            <a:endParaRPr lang="en-IE" sz="3200" b="1" dirty="0"/>
          </a:p>
          <a:p>
            <a:pPr marL="0" indent="0" algn="ctr">
              <a:buNone/>
            </a:pPr>
            <a:r>
              <a:rPr lang="en-IE" sz="3200" b="1" dirty="0">
                <a:cs typeface="Calibri"/>
              </a:rPr>
              <a:t>EPI</a:t>
            </a:r>
            <a:r>
              <a:rPr lang="en-IE" sz="3200" b="1" dirty="0">
                <a:latin typeface="DengXian"/>
                <a:ea typeface="DengXian"/>
                <a:cs typeface="Calibri"/>
              </a:rPr>
              <a:t>•</a:t>
            </a:r>
            <a:r>
              <a:rPr lang="en-IE" sz="3200" b="1" dirty="0">
                <a:cs typeface="Calibri"/>
              </a:rPr>
              <a:t>STEM project: </a:t>
            </a:r>
            <a:r>
              <a:rPr lang="en-IE" sz="3200" b="1" dirty="0">
                <a:cs typeface="Calibri"/>
                <a:hlinkClick r:id="rId4"/>
              </a:rPr>
              <a:t>Resources</a:t>
            </a:r>
            <a:endParaRPr lang="en-IE" sz="3200" b="1" dirty="0">
              <a:cs typeface="Calibri"/>
            </a:endParaRPr>
          </a:p>
          <a:p>
            <a:pPr marL="0" indent="0" algn="ctr">
              <a:buNone/>
            </a:pPr>
            <a:r>
              <a:rPr lang="en-IE" sz="3200" b="1" dirty="0">
                <a:cs typeface="Calibri"/>
              </a:rPr>
              <a:t>Contact: </a:t>
            </a:r>
            <a:r>
              <a:rPr lang="en-IE" sz="3200" dirty="0">
                <a:cs typeface="Calibri"/>
              </a:rPr>
              <a:t>Helen Fitzgerald, Senior Executive Administrator</a:t>
            </a:r>
          </a:p>
          <a:p>
            <a:pPr marL="0" indent="0" algn="ctr">
              <a:buNone/>
            </a:pPr>
            <a:r>
              <a:rPr lang="en-IE" sz="3200" b="1" dirty="0"/>
              <a:t>Email: </a:t>
            </a:r>
            <a:r>
              <a:rPr lang="en-IE" sz="3200" b="1" dirty="0">
                <a:hlinkClick r:id="rId5"/>
              </a:rPr>
              <a:t>helen.fitzgerald@ul.ie</a:t>
            </a:r>
            <a:endParaRPr lang="en-IE" sz="3200" b="1" dirty="0"/>
          </a:p>
          <a:p>
            <a:pPr marL="0" indent="0" algn="ctr">
              <a:buNone/>
            </a:pPr>
            <a:endParaRPr lang="en-IE" sz="3240" b="1" dirty="0"/>
          </a:p>
          <a:p>
            <a:pPr marL="0" indent="0" algn="ctr">
              <a:buNone/>
            </a:pPr>
            <a:r>
              <a:rPr lang="en-IE" sz="1700" b="1" dirty="0"/>
              <a:t>This on-line CPD project [HEA funded] is an initiative with EPI</a:t>
            </a:r>
            <a:r>
              <a:rPr lang="en-IE" sz="1700" b="1" dirty="0">
                <a:latin typeface="DengXian"/>
                <a:ea typeface="DengXian"/>
              </a:rPr>
              <a:t>•STEM for science and mathematics secondary teachers in Ireland. The research-led development team include:</a:t>
            </a:r>
          </a:p>
          <a:p>
            <a:pPr marL="0" indent="0" algn="ctr">
              <a:buNone/>
            </a:pPr>
            <a:r>
              <a:rPr lang="en-IE" sz="1900" b="1" dirty="0">
                <a:latin typeface="DengXian"/>
                <a:ea typeface="DengXian"/>
              </a:rPr>
              <a:t>Geraldine Mooney </a:t>
            </a:r>
            <a:r>
              <a:rPr lang="en-IE" sz="1900" b="1" dirty="0" err="1">
                <a:latin typeface="DengXian"/>
                <a:ea typeface="DengXian"/>
              </a:rPr>
              <a:t>Simmie</a:t>
            </a:r>
            <a:r>
              <a:rPr lang="en-IE" sz="1900" b="1" dirty="0">
                <a:latin typeface="DengXian"/>
                <a:ea typeface="DengXian"/>
              </a:rPr>
              <a:t>, Niamh O’Meara, Merrilyn Goos, Stephen Comiskey, Ciara Lane, Tracey O’Connell, Vo Van De, Tara E. Ryan, Martina Scully, Jack Nealon, Daniel Casey, Keith Kennedy, Annette Forster, </a:t>
            </a:r>
            <a:r>
              <a:rPr lang="en-IE" sz="1900" b="1" dirty="0" err="1">
                <a:latin typeface="DengXian"/>
                <a:ea typeface="DengXian"/>
              </a:rPr>
              <a:t>Céren</a:t>
            </a:r>
            <a:r>
              <a:rPr lang="en-IE" sz="1900" b="1" dirty="0">
                <a:latin typeface="DengXian"/>
                <a:ea typeface="DengXian"/>
              </a:rPr>
              <a:t> O’Connell, Martha Cosgrave, Martina Ryan, Veronica Ryan, Gemma </a:t>
            </a:r>
            <a:r>
              <a:rPr lang="en-IE" sz="1900" b="1" dirty="0" err="1">
                <a:latin typeface="DengXian"/>
                <a:ea typeface="DengXian"/>
              </a:rPr>
              <a:t>Henstock</a:t>
            </a:r>
            <a:endParaRPr lang="en-IE" sz="1900" b="1" dirty="0"/>
          </a:p>
          <a:p>
            <a:pPr marL="0" indent="0" algn="ctr">
              <a:buNone/>
            </a:pPr>
            <a:endParaRPr lang="en-IE" sz="3200" b="1" dirty="0">
              <a:cs typeface="Calibri"/>
            </a:endParaRPr>
          </a:p>
          <a:p>
            <a:pPr marL="0" indent="0" algn="ctr">
              <a:buNone/>
            </a:pPr>
            <a:endParaRPr lang="en-IE" sz="3240" b="1" dirty="0"/>
          </a:p>
          <a:p>
            <a:endParaRPr lang="en-IE" sz="2700" b="1" dirty="0"/>
          </a:p>
        </p:txBody>
      </p:sp>
      <p:pic>
        <p:nvPicPr>
          <p:cNvPr id="5" name="Picture 4">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9914366" y="5728501"/>
            <a:ext cx="2276782" cy="1132283"/>
          </a:xfrm>
          <a:prstGeom prst="rect">
            <a:avLst/>
          </a:prstGeom>
        </p:spPr>
      </p:pic>
      <p:pic>
        <p:nvPicPr>
          <p:cNvPr id="4" name="Picture 6" descr="A picture containing graphical user interface&#10;&#10;Description automatically generated">
            <a:extLst>
              <a:ext uri="{FF2B5EF4-FFF2-40B4-BE49-F238E27FC236}">
                <a16:creationId xmlns:a16="http://schemas.microsoft.com/office/drawing/2014/main" id="{D0AF33E2-2E28-2069-416C-FC8DFB5F655C}"/>
              </a:ext>
            </a:extLst>
          </p:cNvPr>
          <p:cNvPicPr>
            <a:picLocks noChangeAspect="1"/>
          </p:cNvPicPr>
          <p:nvPr/>
        </p:nvPicPr>
        <p:blipFill rotWithShape="1">
          <a:blip r:embed="rId7"/>
          <a:srcRect t="34737" r="523" b="38421"/>
          <a:stretch/>
        </p:blipFill>
        <p:spPr>
          <a:xfrm>
            <a:off x="4235561" y="5848493"/>
            <a:ext cx="3720878" cy="1009507"/>
          </a:xfrm>
          <a:prstGeom prst="rect">
            <a:avLst/>
          </a:prstGeom>
        </p:spPr>
      </p:pic>
    </p:spTree>
    <p:extLst>
      <p:ext uri="{BB962C8B-B14F-4D97-AF65-F5344CB8AC3E}">
        <p14:creationId xmlns:p14="http://schemas.microsoft.com/office/powerpoint/2010/main" val="169374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68E349E9-0279-E9D6-1E13-EF06D6FA4E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146"/>
            <a:ext cx="9063487" cy="1296809"/>
          </a:xfrm>
        </p:spPr>
        <p:txBody>
          <a:bodyPr/>
          <a:lstStyle/>
          <a:p>
            <a:pPr algn="ctr"/>
            <a:r>
              <a:rPr lang="en-IE" b="1" dirty="0">
                <a:ea typeface="+mj-lt"/>
                <a:cs typeface="+mj-lt"/>
              </a:rPr>
              <a:t>The Bumblebee</a:t>
            </a:r>
            <a:endParaRPr lang="en-US" dirty="0">
              <a:cs typeface="Calibri Light"/>
            </a:endParaRPr>
          </a:p>
        </p:txBody>
      </p:sp>
      <p:sp>
        <p:nvSpPr>
          <p:cNvPr id="3" name="Content Placeholder 2"/>
          <p:cNvSpPr>
            <a:spLocks noGrp="1"/>
          </p:cNvSpPr>
          <p:nvPr>
            <p:ph idx="1"/>
          </p:nvPr>
        </p:nvSpPr>
        <p:spPr/>
        <p:txBody>
          <a:bodyPr vert="horz" lIns="91440" tIns="45720" rIns="91440" bIns="45720" rtlCol="0" anchor="t">
            <a:normAutofit/>
          </a:bodyPr>
          <a:lstStyle/>
          <a:p>
            <a:pPr marL="0" indent="0" algn="ctr">
              <a:buNone/>
            </a:pPr>
            <a:endParaRPr lang="en-IE" sz="3240" b="1"/>
          </a:p>
          <a:p>
            <a:pPr marL="0" indent="0" algn="ctr">
              <a:buNone/>
            </a:pPr>
            <a:endParaRPr lang="en-IE" sz="3200" b="1">
              <a:cs typeface="Calibri"/>
            </a:endParaRPr>
          </a:p>
          <a:p>
            <a:pPr marL="0" indent="0" algn="ctr">
              <a:buNone/>
            </a:pPr>
            <a:endParaRPr lang="en-IE" sz="3240" b="1"/>
          </a:p>
          <a:p>
            <a:endParaRPr lang="en-IE" sz="2700" b="1"/>
          </a:p>
        </p:txBody>
      </p:sp>
      <p:pic>
        <p:nvPicPr>
          <p:cNvPr id="5" name="Picture 4">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9914366" y="5728501"/>
            <a:ext cx="2276782" cy="1132283"/>
          </a:xfrm>
          <a:prstGeom prst="rect">
            <a:avLst/>
          </a:prstGeom>
        </p:spPr>
      </p:pic>
      <p:pic>
        <p:nvPicPr>
          <p:cNvPr id="4" name="Picture 6" descr="A picture containing graphical user interface&#10;&#10;Description automatically generated">
            <a:extLst>
              <a:ext uri="{FF2B5EF4-FFF2-40B4-BE49-F238E27FC236}">
                <a16:creationId xmlns:a16="http://schemas.microsoft.com/office/drawing/2014/main" id="{E774C029-84EB-7493-39A3-B1DDA8E3E04B}"/>
              </a:ext>
            </a:extLst>
          </p:cNvPr>
          <p:cNvPicPr>
            <a:picLocks noChangeAspect="1"/>
          </p:cNvPicPr>
          <p:nvPr/>
        </p:nvPicPr>
        <p:blipFill rotWithShape="1">
          <a:blip r:embed="rId7"/>
          <a:srcRect t="34737" r="523" b="38421"/>
          <a:stretch/>
        </p:blipFill>
        <p:spPr>
          <a:xfrm>
            <a:off x="4235561" y="5874101"/>
            <a:ext cx="3720878" cy="1009507"/>
          </a:xfrm>
          <a:prstGeom prst="rect">
            <a:avLst/>
          </a:prstGeom>
        </p:spPr>
      </p:pic>
      <p:sp>
        <p:nvSpPr>
          <p:cNvPr id="9" name="Content Placeholder 7">
            <a:extLst>
              <a:ext uri="{FF2B5EF4-FFF2-40B4-BE49-F238E27FC236}">
                <a16:creationId xmlns:a16="http://schemas.microsoft.com/office/drawing/2014/main" id="{47920694-B0C0-DB8F-39ED-A3EE538D7FD1}"/>
              </a:ext>
            </a:extLst>
          </p:cNvPr>
          <p:cNvSpPr txBox="1">
            <a:spLocks/>
          </p:cNvSpPr>
          <p:nvPr/>
        </p:nvSpPr>
        <p:spPr>
          <a:xfrm>
            <a:off x="6205928" y="1299955"/>
            <a:ext cx="5876143" cy="4852362"/>
          </a:xfrm>
          <a:prstGeom prst="rect">
            <a:avLst/>
          </a:prstGeom>
        </p:spPr>
        <p:txBody>
          <a:bodyPr vert="horz" lIns="45720" tIns="45720" rIns="45720" bIns="45720" rtlCol="0" anchor="ctr">
            <a:normAutofit fontScale="850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just">
              <a:buFont typeface="Arial" panose="020B0604020202020204" pitchFamily="34" charset="0"/>
              <a:buChar char="•"/>
            </a:pPr>
            <a:r>
              <a:rPr lang="en-IE" sz="2800" b="1" dirty="0"/>
              <a:t>Irish Name: </a:t>
            </a:r>
            <a:r>
              <a:rPr lang="en-IE" sz="2800" dirty="0" err="1"/>
              <a:t>Beacha</a:t>
            </a:r>
            <a:r>
              <a:rPr lang="en-IE" sz="2800" dirty="0"/>
              <a:t> Bumble</a:t>
            </a:r>
            <a:endParaRPr lang="en-IE" sz="2800" b="1" dirty="0"/>
          </a:p>
          <a:p>
            <a:pPr algn="just">
              <a:buFont typeface="Arial" panose="020B0604020202020204" pitchFamily="34" charset="0"/>
              <a:buChar char="•"/>
            </a:pPr>
            <a:r>
              <a:rPr lang="en-IE" sz="2800" b="1" dirty="0"/>
              <a:t>English Name: </a:t>
            </a:r>
            <a:r>
              <a:rPr lang="en-IE" sz="2800" dirty="0"/>
              <a:t>Bumblebee</a:t>
            </a:r>
          </a:p>
          <a:p>
            <a:pPr algn="just">
              <a:buFont typeface="Arial" panose="020B0604020202020204" pitchFamily="34" charset="0"/>
              <a:buChar char="•"/>
            </a:pPr>
            <a:r>
              <a:rPr lang="en-IE" sz="2800" b="1" dirty="0"/>
              <a:t>Latin Name: </a:t>
            </a:r>
            <a:r>
              <a:rPr lang="en-IE" sz="2800" dirty="0"/>
              <a:t>Bombus</a:t>
            </a:r>
          </a:p>
          <a:p>
            <a:pPr algn="just">
              <a:buFont typeface="Arial" panose="020B0604020202020204" pitchFamily="34" charset="0"/>
              <a:buChar char="•"/>
            </a:pPr>
            <a:r>
              <a:rPr lang="en-IE" sz="2800" b="1" dirty="0"/>
              <a:t>Identifying Feature: </a:t>
            </a:r>
            <a:r>
              <a:rPr lang="en-IE" sz="2800" dirty="0"/>
              <a:t>Bumblebees are large yellow and black flying insects with a distinct buzz. Bumblebees have four wings.</a:t>
            </a:r>
          </a:p>
          <a:p>
            <a:pPr algn="just">
              <a:buFont typeface="Arial" panose="020B0604020202020204" pitchFamily="34" charset="0"/>
              <a:buChar char="•"/>
            </a:pPr>
            <a:r>
              <a:rPr lang="en-IE" sz="2800" b="1" dirty="0"/>
              <a:t>Number of Young: </a:t>
            </a:r>
            <a:r>
              <a:rPr lang="en-IE" sz="2800" dirty="0"/>
              <a:t>The queen bee lays all of the eggs in a colony. </a:t>
            </a:r>
          </a:p>
          <a:p>
            <a:pPr algn="just">
              <a:buFont typeface="Arial" panose="020B0604020202020204" pitchFamily="34" charset="0"/>
              <a:buChar char="•"/>
            </a:pPr>
            <a:r>
              <a:rPr lang="en-IE" sz="2800" b="1" dirty="0"/>
              <a:t>Diet: </a:t>
            </a:r>
            <a:r>
              <a:rPr lang="en-IE" sz="2800" dirty="0"/>
              <a:t>Bumblebees harvest nectar (carbohydrates) and pollen (protein) from flowering plants.</a:t>
            </a:r>
            <a:endParaRPr lang="en-IE" sz="2800" b="1" dirty="0"/>
          </a:p>
          <a:p>
            <a:pPr algn="just">
              <a:buFont typeface="Arial" panose="020B0604020202020204" pitchFamily="34" charset="0"/>
              <a:buChar char="•"/>
            </a:pPr>
            <a:r>
              <a:rPr lang="en-IE" sz="2800" b="1" dirty="0"/>
              <a:t>Habitat: </a:t>
            </a:r>
            <a:r>
              <a:rPr lang="en-IE" sz="2800" dirty="0"/>
              <a:t>Hedgerows near orchards provide food and shelter for pollinators like bumblebees.</a:t>
            </a:r>
          </a:p>
          <a:p>
            <a:pPr algn="just"/>
            <a:endParaRPr lang="en-US" dirty="0">
              <a:solidFill>
                <a:srgbClr val="FFFFFF"/>
              </a:solidFill>
            </a:endParaRPr>
          </a:p>
        </p:txBody>
      </p:sp>
      <p:pic>
        <p:nvPicPr>
          <p:cNvPr id="10" name="Content Placeholder 3">
            <a:extLst>
              <a:ext uri="{FF2B5EF4-FFF2-40B4-BE49-F238E27FC236}">
                <a16:creationId xmlns:a16="http://schemas.microsoft.com/office/drawing/2014/main" id="{E478BAC9-93B4-707C-83B4-10550C0F344B}"/>
              </a:ext>
            </a:extLst>
          </p:cNvPr>
          <p:cNvPicPr>
            <a:picLocks noChangeAspect="1"/>
          </p:cNvPicPr>
          <p:nvPr/>
        </p:nvPicPr>
        <p:blipFill rotWithShape="1">
          <a:blip r:embed="rId8"/>
          <a:srcRect r="1" b="12822"/>
          <a:stretch/>
        </p:blipFill>
        <p:spPr>
          <a:xfrm>
            <a:off x="279345" y="1567179"/>
            <a:ext cx="5706728" cy="3320877"/>
          </a:xfrm>
          <a:prstGeom prst="rect">
            <a:avLst/>
          </a:prstGeom>
        </p:spPr>
      </p:pic>
      <p:pic>
        <p:nvPicPr>
          <p:cNvPr id="7" name="Recorded Sound">
            <a:hlinkClick r:id="" action="ppaction://media"/>
            <a:extLst>
              <a:ext uri="{FF2B5EF4-FFF2-40B4-BE49-F238E27FC236}">
                <a16:creationId xmlns:a16="http://schemas.microsoft.com/office/drawing/2014/main" id="{3101A47B-C57F-17D2-9E91-08CDD77206C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005551" y="6148415"/>
            <a:ext cx="609600" cy="609600"/>
          </a:xfrm>
          <a:prstGeom prst="rect">
            <a:avLst/>
          </a:prstGeom>
        </p:spPr>
      </p:pic>
    </p:spTree>
    <p:extLst>
      <p:ext uri="{BB962C8B-B14F-4D97-AF65-F5344CB8AC3E}">
        <p14:creationId xmlns:p14="http://schemas.microsoft.com/office/powerpoint/2010/main" val="1678584603"/>
      </p:ext>
    </p:extLst>
  </p:cSld>
  <p:clrMapOvr>
    <a:masterClrMapping/>
  </p:clrMapOvr>
  <mc:AlternateContent xmlns:mc="http://schemas.openxmlformats.org/markup-compatibility/2006" xmlns:p14="http://schemas.microsoft.com/office/powerpoint/2010/main">
    <mc:Choice Requires="p14">
      <p:transition spd="slow" p14:dur="2000" advTm="24297"/>
    </mc:Choice>
    <mc:Fallback xmlns="">
      <p:transition spd="slow" advTm="242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59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68E349E9-0279-E9D6-1E13-EF06D6FA4E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146"/>
            <a:ext cx="9063487" cy="1296809"/>
          </a:xfrm>
        </p:spPr>
        <p:txBody>
          <a:bodyPr/>
          <a:lstStyle/>
          <a:p>
            <a:pPr algn="ctr"/>
            <a:r>
              <a:rPr lang="en-IE" b="1" dirty="0">
                <a:ea typeface="+mj-lt"/>
                <a:cs typeface="+mj-lt"/>
              </a:rPr>
              <a:t>The Bumblebee</a:t>
            </a:r>
            <a:endParaRPr lang="en-US" dirty="0">
              <a:cs typeface="Calibri Light"/>
            </a:endParaRPr>
          </a:p>
        </p:txBody>
      </p:sp>
      <p:sp>
        <p:nvSpPr>
          <p:cNvPr id="3" name="Content Placeholder 2"/>
          <p:cNvSpPr>
            <a:spLocks noGrp="1"/>
          </p:cNvSpPr>
          <p:nvPr>
            <p:ph idx="1"/>
          </p:nvPr>
        </p:nvSpPr>
        <p:spPr/>
        <p:txBody>
          <a:bodyPr vert="horz" lIns="91440" tIns="45720" rIns="91440" bIns="45720" rtlCol="0" anchor="t">
            <a:normAutofit/>
          </a:bodyPr>
          <a:lstStyle/>
          <a:p>
            <a:pPr marL="0" indent="0" algn="ctr">
              <a:buNone/>
            </a:pPr>
            <a:endParaRPr lang="en-IE" sz="3240" b="1"/>
          </a:p>
          <a:p>
            <a:pPr marL="0" indent="0" algn="ctr">
              <a:buNone/>
            </a:pPr>
            <a:endParaRPr lang="en-IE" sz="3200" b="1">
              <a:cs typeface="Calibri"/>
            </a:endParaRPr>
          </a:p>
          <a:p>
            <a:pPr marL="0" indent="0" algn="ctr">
              <a:buNone/>
            </a:pPr>
            <a:endParaRPr lang="en-IE" sz="3240" b="1"/>
          </a:p>
          <a:p>
            <a:endParaRPr lang="en-IE" sz="2700" b="1"/>
          </a:p>
        </p:txBody>
      </p:sp>
      <p:pic>
        <p:nvPicPr>
          <p:cNvPr id="5" name="Picture 4">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9914366" y="5728501"/>
            <a:ext cx="2276782" cy="1132283"/>
          </a:xfrm>
          <a:prstGeom prst="rect">
            <a:avLst/>
          </a:prstGeom>
        </p:spPr>
      </p:pic>
      <p:pic>
        <p:nvPicPr>
          <p:cNvPr id="4" name="Picture 6" descr="A picture containing graphical user interface&#10;&#10;Description automatically generated">
            <a:extLst>
              <a:ext uri="{FF2B5EF4-FFF2-40B4-BE49-F238E27FC236}">
                <a16:creationId xmlns:a16="http://schemas.microsoft.com/office/drawing/2014/main" id="{E774C029-84EB-7493-39A3-B1DDA8E3E04B}"/>
              </a:ext>
            </a:extLst>
          </p:cNvPr>
          <p:cNvPicPr>
            <a:picLocks noChangeAspect="1"/>
          </p:cNvPicPr>
          <p:nvPr/>
        </p:nvPicPr>
        <p:blipFill rotWithShape="1">
          <a:blip r:embed="rId7"/>
          <a:srcRect t="34737" r="523" b="38421"/>
          <a:stretch/>
        </p:blipFill>
        <p:spPr>
          <a:xfrm>
            <a:off x="4235561" y="5874101"/>
            <a:ext cx="3720878" cy="1009507"/>
          </a:xfrm>
          <a:prstGeom prst="rect">
            <a:avLst/>
          </a:prstGeom>
        </p:spPr>
      </p:pic>
      <p:sp>
        <p:nvSpPr>
          <p:cNvPr id="7" name="Content Placeholder 2">
            <a:extLst>
              <a:ext uri="{FF2B5EF4-FFF2-40B4-BE49-F238E27FC236}">
                <a16:creationId xmlns:a16="http://schemas.microsoft.com/office/drawing/2014/main" id="{DD92B178-319E-CF45-B01D-B5F400A1566B}"/>
              </a:ext>
            </a:extLst>
          </p:cNvPr>
          <p:cNvSpPr txBox="1">
            <a:spLocks/>
          </p:cNvSpPr>
          <p:nvPr/>
        </p:nvSpPr>
        <p:spPr>
          <a:xfrm>
            <a:off x="5679899" y="1070034"/>
            <a:ext cx="5787776" cy="4852362"/>
          </a:xfrm>
          <a:prstGeom prst="rect">
            <a:avLst/>
          </a:prstGeom>
        </p:spPr>
        <p:txBody>
          <a:bodyPr vert="horz" lIns="45720" tIns="45720" rIns="45720" bIns="45720" rtlCol="0" anchor="ct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just">
              <a:buFont typeface="Arial" panose="020B0604020202020204" pitchFamily="34" charset="0"/>
              <a:buChar char="•"/>
            </a:pPr>
            <a:r>
              <a:rPr lang="en-IE" sz="2400" dirty="0"/>
              <a:t>There is variation in coloration among bumblebees and some species have bands of red, yellow and black. They have stocky bodies that are covered with many hairs to which pollen adheres.</a:t>
            </a:r>
          </a:p>
          <a:p>
            <a:pPr algn="just">
              <a:buFont typeface="Arial" panose="020B0604020202020204" pitchFamily="34" charset="0"/>
              <a:buChar char="•"/>
            </a:pPr>
            <a:r>
              <a:rPr lang="en-IE" sz="2400" dirty="0"/>
              <a:t>Bumblebees have four wings, the two rear wings are small and usually attached to the fore wings by a row of hooks called hamuli. The wings move rapidly, at 130-240 beats per second. </a:t>
            </a:r>
          </a:p>
          <a:p>
            <a:pPr algn="just">
              <a:buFont typeface="Arial" panose="020B0604020202020204" pitchFamily="34" charset="0"/>
              <a:buChar char="•"/>
            </a:pPr>
            <a:r>
              <a:rPr lang="en-IE" sz="2400" dirty="0"/>
              <a:t>Beneficial insects: The bumblebee's commercial value is as a pollinator of crops without them plants and crops would die!</a:t>
            </a:r>
          </a:p>
        </p:txBody>
      </p:sp>
      <p:pic>
        <p:nvPicPr>
          <p:cNvPr id="8" name="Picture 7" descr="A yellow flower&#10;&#10;Description automatically generated">
            <a:extLst>
              <a:ext uri="{FF2B5EF4-FFF2-40B4-BE49-F238E27FC236}">
                <a16:creationId xmlns:a16="http://schemas.microsoft.com/office/drawing/2014/main" id="{02DE7125-6122-5432-814A-2A8E9A91B4F2}"/>
              </a:ext>
            </a:extLst>
          </p:cNvPr>
          <p:cNvPicPr>
            <a:picLocks noChangeAspect="1"/>
          </p:cNvPicPr>
          <p:nvPr/>
        </p:nvPicPr>
        <p:blipFill rotWithShape="1">
          <a:blip r:embed="rId8"/>
          <a:srcRect r="1" b="12822"/>
          <a:stretch/>
        </p:blipFill>
        <p:spPr>
          <a:xfrm>
            <a:off x="300654" y="1649852"/>
            <a:ext cx="5339651" cy="3107267"/>
          </a:xfrm>
          <a:prstGeom prst="rect">
            <a:avLst/>
          </a:prstGeom>
        </p:spPr>
      </p:pic>
      <p:pic>
        <p:nvPicPr>
          <p:cNvPr id="9" name="Recorded Sound">
            <a:hlinkClick r:id="" action="ppaction://media"/>
            <a:extLst>
              <a:ext uri="{FF2B5EF4-FFF2-40B4-BE49-F238E27FC236}">
                <a16:creationId xmlns:a16="http://schemas.microsoft.com/office/drawing/2014/main" id="{A781908D-35AA-C8EE-3810-77D4DB14481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943029" y="6148325"/>
            <a:ext cx="609600" cy="609600"/>
          </a:xfrm>
          <a:prstGeom prst="rect">
            <a:avLst/>
          </a:prstGeom>
        </p:spPr>
      </p:pic>
    </p:spTree>
    <p:extLst>
      <p:ext uri="{BB962C8B-B14F-4D97-AF65-F5344CB8AC3E}">
        <p14:creationId xmlns:p14="http://schemas.microsoft.com/office/powerpoint/2010/main" val="2063025897"/>
      </p:ext>
    </p:extLst>
  </p:cSld>
  <p:clrMapOvr>
    <a:masterClrMapping/>
  </p:clrMapOvr>
  <mc:AlternateContent xmlns:mc="http://schemas.openxmlformats.org/markup-compatibility/2006" xmlns:p14="http://schemas.microsoft.com/office/powerpoint/2010/main">
    <mc:Choice Requires="p14">
      <p:transition spd="slow" p14:dur="2000" advTm="24297"/>
    </mc:Choice>
    <mc:Fallback xmlns="">
      <p:transition spd="slow" advTm="242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67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68E349E9-0279-E9D6-1E13-EF06D6FA4E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2" y="0"/>
            <a:ext cx="12192000" cy="6858000"/>
          </a:xfrm>
          <a:prstGeom prst="rect">
            <a:avLst/>
          </a:prstGeom>
        </p:spPr>
      </p:pic>
      <p:sp>
        <p:nvSpPr>
          <p:cNvPr id="2" name="Title 1"/>
          <p:cNvSpPr>
            <a:spLocks noGrp="1"/>
          </p:cNvSpPr>
          <p:nvPr>
            <p:ph type="title"/>
          </p:nvPr>
        </p:nvSpPr>
        <p:spPr>
          <a:xfrm>
            <a:off x="838200" y="3146"/>
            <a:ext cx="9063487" cy="1296809"/>
          </a:xfrm>
        </p:spPr>
        <p:txBody>
          <a:bodyPr/>
          <a:lstStyle/>
          <a:p>
            <a:pPr algn="ctr"/>
            <a:r>
              <a:rPr lang="en-IE" b="1" dirty="0">
                <a:ea typeface="+mj-lt"/>
                <a:cs typeface="+mj-lt"/>
              </a:rPr>
              <a:t>Habitat Loss</a:t>
            </a:r>
            <a:endParaRPr lang="en-US" dirty="0">
              <a:cs typeface="Calibri Light"/>
            </a:endParaRPr>
          </a:p>
        </p:txBody>
      </p:sp>
      <p:sp>
        <p:nvSpPr>
          <p:cNvPr id="3" name="Content Placeholder 2"/>
          <p:cNvSpPr>
            <a:spLocks noGrp="1"/>
          </p:cNvSpPr>
          <p:nvPr>
            <p:ph idx="1"/>
          </p:nvPr>
        </p:nvSpPr>
        <p:spPr/>
        <p:txBody>
          <a:bodyPr vert="horz" lIns="91440" tIns="45720" rIns="91440" bIns="45720" rtlCol="0" anchor="t">
            <a:normAutofit/>
          </a:bodyPr>
          <a:lstStyle/>
          <a:p>
            <a:pPr marL="0" indent="0" algn="ctr">
              <a:buNone/>
            </a:pPr>
            <a:endParaRPr lang="en-IE" sz="3240" b="1"/>
          </a:p>
          <a:p>
            <a:pPr marL="0" indent="0" algn="ctr">
              <a:buNone/>
            </a:pPr>
            <a:endParaRPr lang="en-IE" sz="3200" b="1">
              <a:cs typeface="Calibri"/>
            </a:endParaRPr>
          </a:p>
          <a:p>
            <a:pPr marL="0" indent="0" algn="ctr">
              <a:buNone/>
            </a:pPr>
            <a:endParaRPr lang="en-IE" sz="3240" b="1"/>
          </a:p>
          <a:p>
            <a:endParaRPr lang="en-IE" sz="2700" b="1"/>
          </a:p>
        </p:txBody>
      </p:sp>
      <p:pic>
        <p:nvPicPr>
          <p:cNvPr id="5" name="Picture 4">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9914366" y="5728501"/>
            <a:ext cx="2276782" cy="1132283"/>
          </a:xfrm>
          <a:prstGeom prst="rect">
            <a:avLst/>
          </a:prstGeom>
        </p:spPr>
      </p:pic>
      <p:pic>
        <p:nvPicPr>
          <p:cNvPr id="4" name="Picture 6" descr="A picture containing graphical user interface&#10;&#10;Description automatically generated">
            <a:extLst>
              <a:ext uri="{FF2B5EF4-FFF2-40B4-BE49-F238E27FC236}">
                <a16:creationId xmlns:a16="http://schemas.microsoft.com/office/drawing/2014/main" id="{E774C029-84EB-7493-39A3-B1DDA8E3E04B}"/>
              </a:ext>
            </a:extLst>
          </p:cNvPr>
          <p:cNvPicPr>
            <a:picLocks noChangeAspect="1"/>
          </p:cNvPicPr>
          <p:nvPr/>
        </p:nvPicPr>
        <p:blipFill rotWithShape="1">
          <a:blip r:embed="rId7"/>
          <a:srcRect t="34737" r="523" b="38421"/>
          <a:stretch/>
        </p:blipFill>
        <p:spPr>
          <a:xfrm>
            <a:off x="4235561" y="5874101"/>
            <a:ext cx="3720878" cy="1009507"/>
          </a:xfrm>
          <a:prstGeom prst="rect">
            <a:avLst/>
          </a:prstGeom>
        </p:spPr>
      </p:pic>
      <p:sp>
        <p:nvSpPr>
          <p:cNvPr id="7" name="Content Placeholder 7">
            <a:extLst>
              <a:ext uri="{FF2B5EF4-FFF2-40B4-BE49-F238E27FC236}">
                <a16:creationId xmlns:a16="http://schemas.microsoft.com/office/drawing/2014/main" id="{BA98E61D-3871-2F6D-E9A3-6458F42686D4}"/>
              </a:ext>
            </a:extLst>
          </p:cNvPr>
          <p:cNvSpPr txBox="1">
            <a:spLocks/>
          </p:cNvSpPr>
          <p:nvPr/>
        </p:nvSpPr>
        <p:spPr>
          <a:xfrm>
            <a:off x="4904082" y="1574275"/>
            <a:ext cx="6864247" cy="4023360"/>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just">
              <a:buFont typeface="Arial" panose="020B0604020202020204" pitchFamily="34" charset="0"/>
              <a:buChar char="•"/>
            </a:pPr>
            <a:r>
              <a:rPr lang="en-IE" dirty="0"/>
              <a:t>The declines in bumblebee populations have occurred mainly because of large-scale changes to the way the countryside is managed. </a:t>
            </a:r>
          </a:p>
          <a:p>
            <a:pPr algn="just">
              <a:buFont typeface="Arial" panose="020B0604020202020204" pitchFamily="34" charset="0"/>
              <a:buChar char="•"/>
            </a:pPr>
            <a:r>
              <a:rPr lang="en-IE" dirty="0"/>
              <a:t>First the mechanisation of agriculture, then later the public demand for cheap food and the need for ever-greater quantities of food and crops have conspired to hugely reduce the nationwide density of the flowering plants that bumblebees feed on, as well as the sheltered corners that they nest and overwinter in.</a:t>
            </a:r>
          </a:p>
          <a:p>
            <a:pPr algn="just">
              <a:buFont typeface="Arial" panose="020B0604020202020204" pitchFamily="34" charset="0"/>
              <a:buChar char="•"/>
            </a:pPr>
            <a:r>
              <a:rPr lang="en-IE" dirty="0"/>
              <a:t>Humans cut down the flowers the bumblebees feed on to grow our own food!</a:t>
            </a:r>
          </a:p>
          <a:p>
            <a:pPr algn="just"/>
            <a:endParaRPr lang="en-IE" dirty="0">
              <a:solidFill>
                <a:srgbClr val="FFFFFF"/>
              </a:solidFill>
            </a:endParaRPr>
          </a:p>
        </p:txBody>
      </p:sp>
      <p:pic>
        <p:nvPicPr>
          <p:cNvPr id="10" name="Picture 9" descr="A bee on a flower&#10;&#10;Description automatically generated">
            <a:extLst>
              <a:ext uri="{FF2B5EF4-FFF2-40B4-BE49-F238E27FC236}">
                <a16:creationId xmlns:a16="http://schemas.microsoft.com/office/drawing/2014/main" id="{01F5421F-5AB7-D9BD-7EE2-A16BCB6D3E68}"/>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253394" y="2011680"/>
            <a:ext cx="4650688" cy="2623279"/>
          </a:xfrm>
          <a:prstGeom prst="rect">
            <a:avLst/>
          </a:prstGeom>
        </p:spPr>
      </p:pic>
      <p:pic>
        <p:nvPicPr>
          <p:cNvPr id="8" name="Recorded Sound">
            <a:hlinkClick r:id="" action="ppaction://media"/>
            <a:extLst>
              <a:ext uri="{FF2B5EF4-FFF2-40B4-BE49-F238E27FC236}">
                <a16:creationId xmlns:a16="http://schemas.microsoft.com/office/drawing/2014/main" id="{E2F09CD9-CC8E-E0BC-B597-A18FBFF547A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981419" y="6151963"/>
            <a:ext cx="609600" cy="609600"/>
          </a:xfrm>
          <a:prstGeom prst="rect">
            <a:avLst/>
          </a:prstGeom>
        </p:spPr>
      </p:pic>
    </p:spTree>
    <p:extLst>
      <p:ext uri="{BB962C8B-B14F-4D97-AF65-F5344CB8AC3E}">
        <p14:creationId xmlns:p14="http://schemas.microsoft.com/office/powerpoint/2010/main" val="2258931202"/>
      </p:ext>
    </p:extLst>
  </p:cSld>
  <p:clrMapOvr>
    <a:masterClrMapping/>
  </p:clrMapOvr>
  <mc:AlternateContent xmlns:mc="http://schemas.openxmlformats.org/markup-compatibility/2006" xmlns:p14="http://schemas.microsoft.com/office/powerpoint/2010/main">
    <mc:Choice Requires="p14">
      <p:transition spd="slow" p14:dur="2000" advTm="24297"/>
    </mc:Choice>
    <mc:Fallback xmlns="">
      <p:transition spd="slow" advTm="242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00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68E349E9-0279-E9D6-1E13-EF06D6FA4E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146"/>
            <a:ext cx="9063487" cy="1296809"/>
          </a:xfrm>
        </p:spPr>
        <p:txBody>
          <a:bodyPr/>
          <a:lstStyle/>
          <a:p>
            <a:pPr algn="ctr"/>
            <a:r>
              <a:rPr lang="en-IE" b="1" dirty="0">
                <a:ea typeface="+mj-lt"/>
                <a:cs typeface="+mj-lt"/>
              </a:rPr>
              <a:t>Habitat Loss</a:t>
            </a:r>
            <a:endParaRPr lang="en-US" dirty="0">
              <a:cs typeface="Calibri Light"/>
            </a:endParaRPr>
          </a:p>
        </p:txBody>
      </p:sp>
      <p:sp>
        <p:nvSpPr>
          <p:cNvPr id="3" name="Content Placeholder 2"/>
          <p:cNvSpPr>
            <a:spLocks noGrp="1"/>
          </p:cNvSpPr>
          <p:nvPr>
            <p:ph idx="1"/>
          </p:nvPr>
        </p:nvSpPr>
        <p:spPr/>
        <p:txBody>
          <a:bodyPr vert="horz" lIns="91440" tIns="45720" rIns="91440" bIns="45720" rtlCol="0" anchor="t">
            <a:normAutofit/>
          </a:bodyPr>
          <a:lstStyle/>
          <a:p>
            <a:pPr marL="0" indent="0" algn="ctr">
              <a:buNone/>
            </a:pPr>
            <a:endParaRPr lang="en-IE" sz="3240" b="1"/>
          </a:p>
          <a:p>
            <a:pPr marL="0" indent="0" algn="ctr">
              <a:buNone/>
            </a:pPr>
            <a:endParaRPr lang="en-IE" sz="3200" b="1">
              <a:cs typeface="Calibri"/>
            </a:endParaRPr>
          </a:p>
          <a:p>
            <a:pPr marL="0" indent="0" algn="ctr">
              <a:buNone/>
            </a:pPr>
            <a:endParaRPr lang="en-IE" sz="3240" b="1"/>
          </a:p>
          <a:p>
            <a:endParaRPr lang="en-IE" sz="2700" b="1"/>
          </a:p>
        </p:txBody>
      </p:sp>
      <p:pic>
        <p:nvPicPr>
          <p:cNvPr id="5" name="Picture 4">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9914366" y="5728501"/>
            <a:ext cx="2276782" cy="1132283"/>
          </a:xfrm>
          <a:prstGeom prst="rect">
            <a:avLst/>
          </a:prstGeom>
        </p:spPr>
      </p:pic>
      <p:pic>
        <p:nvPicPr>
          <p:cNvPr id="4" name="Picture 6" descr="A picture containing graphical user interface&#10;&#10;Description automatically generated">
            <a:extLst>
              <a:ext uri="{FF2B5EF4-FFF2-40B4-BE49-F238E27FC236}">
                <a16:creationId xmlns:a16="http://schemas.microsoft.com/office/drawing/2014/main" id="{E774C029-84EB-7493-39A3-B1DDA8E3E04B}"/>
              </a:ext>
            </a:extLst>
          </p:cNvPr>
          <p:cNvPicPr>
            <a:picLocks noChangeAspect="1"/>
          </p:cNvPicPr>
          <p:nvPr/>
        </p:nvPicPr>
        <p:blipFill rotWithShape="1">
          <a:blip r:embed="rId7"/>
          <a:srcRect t="34737" r="523" b="38421"/>
          <a:stretch/>
        </p:blipFill>
        <p:spPr>
          <a:xfrm>
            <a:off x="4235561" y="5874101"/>
            <a:ext cx="3720878" cy="1009507"/>
          </a:xfrm>
          <a:prstGeom prst="rect">
            <a:avLst/>
          </a:prstGeom>
        </p:spPr>
      </p:pic>
      <p:sp>
        <p:nvSpPr>
          <p:cNvPr id="7" name="Content Placeholder 2">
            <a:extLst>
              <a:ext uri="{FF2B5EF4-FFF2-40B4-BE49-F238E27FC236}">
                <a16:creationId xmlns:a16="http://schemas.microsoft.com/office/drawing/2014/main" id="{723DA92C-CB86-BAA7-B188-BF33DCE79CF1}"/>
              </a:ext>
            </a:extLst>
          </p:cNvPr>
          <p:cNvSpPr txBox="1">
            <a:spLocks/>
          </p:cNvSpPr>
          <p:nvPr/>
        </p:nvSpPr>
        <p:spPr>
          <a:xfrm>
            <a:off x="7733181" y="917725"/>
            <a:ext cx="4035148" cy="4852362"/>
          </a:xfrm>
          <a:prstGeom prst="rect">
            <a:avLst/>
          </a:prstGeom>
        </p:spPr>
        <p:txBody>
          <a:bodyPr vert="horz" lIns="45720" tIns="45720" rIns="45720" bIns="45720" rtlCol="0" anchor="ct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just"/>
            <a:r>
              <a:rPr lang="en-US" sz="2800" dirty="0"/>
              <a:t>In recent years we have realized that we need to leave some areas of plants and flowers uncut. These meadows are left for the bees to feed and pollinate in peace!</a:t>
            </a:r>
          </a:p>
        </p:txBody>
      </p:sp>
      <p:pic>
        <p:nvPicPr>
          <p:cNvPr id="8" name="Picture 7" descr="A sign on the grass&#10;&#10;Description automatically generated">
            <a:extLst>
              <a:ext uri="{FF2B5EF4-FFF2-40B4-BE49-F238E27FC236}">
                <a16:creationId xmlns:a16="http://schemas.microsoft.com/office/drawing/2014/main" id="{A7C7DD1F-ED03-7849-D44E-55914566BFA6}"/>
              </a:ext>
            </a:extLst>
          </p:cNvPr>
          <p:cNvPicPr>
            <a:picLocks noChangeAspect="1"/>
          </p:cNvPicPr>
          <p:nvPr/>
        </p:nvPicPr>
        <p:blipFill rotWithShape="1">
          <a:blip r:embed="rId8"/>
          <a:srcRect r="3446" b="1"/>
          <a:stretch/>
        </p:blipFill>
        <p:spPr>
          <a:xfrm>
            <a:off x="327547" y="1375304"/>
            <a:ext cx="7058306" cy="4107392"/>
          </a:xfrm>
          <a:prstGeom prst="rect">
            <a:avLst/>
          </a:prstGeom>
        </p:spPr>
      </p:pic>
      <p:pic>
        <p:nvPicPr>
          <p:cNvPr id="9" name="Recorded Sound">
            <a:hlinkClick r:id="" action="ppaction://media"/>
            <a:extLst>
              <a:ext uri="{FF2B5EF4-FFF2-40B4-BE49-F238E27FC236}">
                <a16:creationId xmlns:a16="http://schemas.microsoft.com/office/drawing/2014/main" id="{9459EA9E-BC1D-C4C6-F660-DBA973D5DDF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890238" y="6134539"/>
            <a:ext cx="609600" cy="609600"/>
          </a:xfrm>
          <a:prstGeom prst="rect">
            <a:avLst/>
          </a:prstGeom>
        </p:spPr>
      </p:pic>
    </p:spTree>
    <p:extLst>
      <p:ext uri="{BB962C8B-B14F-4D97-AF65-F5344CB8AC3E}">
        <p14:creationId xmlns:p14="http://schemas.microsoft.com/office/powerpoint/2010/main" val="1336644451"/>
      </p:ext>
    </p:extLst>
  </p:cSld>
  <p:clrMapOvr>
    <a:masterClrMapping/>
  </p:clrMapOvr>
  <mc:AlternateContent xmlns:mc="http://schemas.openxmlformats.org/markup-compatibility/2006" xmlns:p14="http://schemas.microsoft.com/office/powerpoint/2010/main">
    <mc:Choice Requires="p14">
      <p:transition spd="slow" p14:dur="2000" advTm="24297"/>
    </mc:Choice>
    <mc:Fallback xmlns="">
      <p:transition spd="slow" advTm="242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5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68E349E9-0279-E9D6-1E13-EF06D6FA4E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146"/>
            <a:ext cx="9063487" cy="1296809"/>
          </a:xfrm>
        </p:spPr>
        <p:txBody>
          <a:bodyPr/>
          <a:lstStyle/>
          <a:p>
            <a:pPr algn="ctr"/>
            <a:r>
              <a:rPr lang="en-IE" b="1" dirty="0">
                <a:ea typeface="+mj-lt"/>
                <a:cs typeface="+mj-lt"/>
              </a:rPr>
              <a:t>Habitat loss</a:t>
            </a:r>
            <a:endParaRPr lang="en-US" dirty="0">
              <a:cs typeface="Calibri Light"/>
            </a:endParaRPr>
          </a:p>
        </p:txBody>
      </p:sp>
      <p:sp>
        <p:nvSpPr>
          <p:cNvPr id="3" name="Content Placeholder 2"/>
          <p:cNvSpPr>
            <a:spLocks noGrp="1"/>
          </p:cNvSpPr>
          <p:nvPr>
            <p:ph idx="1"/>
          </p:nvPr>
        </p:nvSpPr>
        <p:spPr/>
        <p:txBody>
          <a:bodyPr vert="horz" lIns="91440" tIns="45720" rIns="91440" bIns="45720" rtlCol="0" anchor="t">
            <a:normAutofit/>
          </a:bodyPr>
          <a:lstStyle/>
          <a:p>
            <a:pPr marL="0" indent="0" algn="ctr">
              <a:buNone/>
            </a:pPr>
            <a:endParaRPr lang="en-IE" sz="3240" b="1"/>
          </a:p>
          <a:p>
            <a:pPr marL="0" indent="0" algn="ctr">
              <a:buNone/>
            </a:pPr>
            <a:endParaRPr lang="en-IE" sz="3200" b="1">
              <a:cs typeface="Calibri"/>
            </a:endParaRPr>
          </a:p>
          <a:p>
            <a:pPr marL="0" indent="0" algn="ctr">
              <a:buNone/>
            </a:pPr>
            <a:endParaRPr lang="en-IE" sz="3240" b="1"/>
          </a:p>
          <a:p>
            <a:endParaRPr lang="en-IE" sz="2700" b="1"/>
          </a:p>
        </p:txBody>
      </p:sp>
      <p:pic>
        <p:nvPicPr>
          <p:cNvPr id="5" name="Picture 4">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9914366" y="5728501"/>
            <a:ext cx="2276782" cy="1132283"/>
          </a:xfrm>
          <a:prstGeom prst="rect">
            <a:avLst/>
          </a:prstGeom>
        </p:spPr>
      </p:pic>
      <p:pic>
        <p:nvPicPr>
          <p:cNvPr id="4" name="Picture 6" descr="A picture containing graphical user interface&#10;&#10;Description automatically generated">
            <a:extLst>
              <a:ext uri="{FF2B5EF4-FFF2-40B4-BE49-F238E27FC236}">
                <a16:creationId xmlns:a16="http://schemas.microsoft.com/office/drawing/2014/main" id="{E774C029-84EB-7493-39A3-B1DDA8E3E04B}"/>
              </a:ext>
            </a:extLst>
          </p:cNvPr>
          <p:cNvPicPr>
            <a:picLocks noChangeAspect="1"/>
          </p:cNvPicPr>
          <p:nvPr/>
        </p:nvPicPr>
        <p:blipFill rotWithShape="1">
          <a:blip r:embed="rId7"/>
          <a:srcRect t="34737" r="523" b="38421"/>
          <a:stretch/>
        </p:blipFill>
        <p:spPr>
          <a:xfrm>
            <a:off x="4235561" y="5874101"/>
            <a:ext cx="3720878" cy="1009507"/>
          </a:xfrm>
          <a:prstGeom prst="rect">
            <a:avLst/>
          </a:prstGeom>
        </p:spPr>
      </p:pic>
      <p:sp>
        <p:nvSpPr>
          <p:cNvPr id="7" name="Content Placeholder 2">
            <a:extLst>
              <a:ext uri="{FF2B5EF4-FFF2-40B4-BE49-F238E27FC236}">
                <a16:creationId xmlns:a16="http://schemas.microsoft.com/office/drawing/2014/main" id="{E8FA655A-158D-B1E3-B635-B5F90D31672B}"/>
              </a:ext>
            </a:extLst>
          </p:cNvPr>
          <p:cNvSpPr txBox="1">
            <a:spLocks/>
          </p:cNvSpPr>
          <p:nvPr/>
        </p:nvSpPr>
        <p:spPr>
          <a:xfrm>
            <a:off x="4235561" y="1440555"/>
            <a:ext cx="7412917" cy="4023360"/>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just"/>
            <a:r>
              <a:rPr lang="en-IE" sz="2800" b="1" dirty="0"/>
              <a:t>Don’t Mow, Let it Grow!</a:t>
            </a:r>
          </a:p>
          <a:p>
            <a:pPr algn="just"/>
            <a:r>
              <a:rPr lang="en-IE" sz="2800" dirty="0"/>
              <a:t>This is an initiative being run in Limerick to help out our bees!</a:t>
            </a:r>
          </a:p>
          <a:p>
            <a:pPr algn="just"/>
            <a:r>
              <a:rPr lang="en-IE" sz="2800" dirty="0"/>
              <a:t>One of the simplest actions that can be taken to help pollinators is to do nothing! If areas of grass are left unmown during the growing season or mown less frequently, they will gradually develop into wildflower meadows. </a:t>
            </a:r>
          </a:p>
          <a:p>
            <a:endParaRPr lang="en-US" dirty="0">
              <a:solidFill>
                <a:srgbClr val="FFFFFF"/>
              </a:solidFill>
            </a:endParaRPr>
          </a:p>
        </p:txBody>
      </p:sp>
      <p:pic>
        <p:nvPicPr>
          <p:cNvPr id="8" name="Picture 7" descr="A close up of a sign&#10;&#10;Description automatically generated">
            <a:extLst>
              <a:ext uri="{FF2B5EF4-FFF2-40B4-BE49-F238E27FC236}">
                <a16:creationId xmlns:a16="http://schemas.microsoft.com/office/drawing/2014/main" id="{CDE2982D-EBA9-8687-8719-590CC83BE9C7}"/>
              </a:ext>
            </a:extLst>
          </p:cNvPr>
          <p:cNvPicPr>
            <a:picLocks noChangeAspect="1"/>
          </p:cNvPicPr>
          <p:nvPr/>
        </p:nvPicPr>
        <p:blipFill rotWithShape="1">
          <a:blip r:embed="rId8"/>
          <a:srcRect l="741" r="493"/>
          <a:stretch/>
        </p:blipFill>
        <p:spPr>
          <a:xfrm>
            <a:off x="330953" y="1120804"/>
            <a:ext cx="3123193" cy="4616391"/>
          </a:xfrm>
          <a:prstGeom prst="rect">
            <a:avLst/>
          </a:prstGeom>
        </p:spPr>
      </p:pic>
      <p:pic>
        <p:nvPicPr>
          <p:cNvPr id="9" name="Recorded Sound">
            <a:hlinkClick r:id="" action="ppaction://media"/>
            <a:extLst>
              <a:ext uri="{FF2B5EF4-FFF2-40B4-BE49-F238E27FC236}">
                <a16:creationId xmlns:a16="http://schemas.microsoft.com/office/drawing/2014/main" id="{DF83B2C1-770E-B8D2-7289-3DCFE3A96A9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958179" y="6075893"/>
            <a:ext cx="609600" cy="609600"/>
          </a:xfrm>
          <a:prstGeom prst="rect">
            <a:avLst/>
          </a:prstGeom>
        </p:spPr>
      </p:pic>
    </p:spTree>
    <p:extLst>
      <p:ext uri="{BB962C8B-B14F-4D97-AF65-F5344CB8AC3E}">
        <p14:creationId xmlns:p14="http://schemas.microsoft.com/office/powerpoint/2010/main" val="4139665448"/>
      </p:ext>
    </p:extLst>
  </p:cSld>
  <p:clrMapOvr>
    <a:masterClrMapping/>
  </p:clrMapOvr>
  <mc:AlternateContent xmlns:mc="http://schemas.openxmlformats.org/markup-compatibility/2006" xmlns:p14="http://schemas.microsoft.com/office/powerpoint/2010/main">
    <mc:Choice Requires="p14">
      <p:transition spd="slow" p14:dur="2000" advTm="24297"/>
    </mc:Choice>
    <mc:Fallback xmlns="">
      <p:transition spd="slow" advTm="242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25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68E349E9-0279-E9D6-1E13-EF06D6FA4E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146"/>
            <a:ext cx="9063487" cy="1296809"/>
          </a:xfrm>
        </p:spPr>
        <p:txBody>
          <a:bodyPr/>
          <a:lstStyle/>
          <a:p>
            <a:pPr algn="ctr"/>
            <a:r>
              <a:rPr lang="en-IE" b="1" dirty="0">
                <a:ea typeface="+mj-lt"/>
                <a:cs typeface="+mj-lt"/>
              </a:rPr>
              <a:t>Climate change</a:t>
            </a:r>
            <a:endParaRPr lang="en-US" dirty="0">
              <a:cs typeface="Calibri Light"/>
            </a:endParaRPr>
          </a:p>
        </p:txBody>
      </p:sp>
      <p:sp>
        <p:nvSpPr>
          <p:cNvPr id="3" name="Content Placeholder 2"/>
          <p:cNvSpPr>
            <a:spLocks noGrp="1"/>
          </p:cNvSpPr>
          <p:nvPr>
            <p:ph idx="1"/>
          </p:nvPr>
        </p:nvSpPr>
        <p:spPr/>
        <p:txBody>
          <a:bodyPr vert="horz" lIns="91440" tIns="45720" rIns="91440" bIns="45720" rtlCol="0" anchor="t">
            <a:normAutofit/>
          </a:bodyPr>
          <a:lstStyle/>
          <a:p>
            <a:pPr marL="0" indent="0" algn="ctr">
              <a:buNone/>
            </a:pPr>
            <a:endParaRPr lang="en-IE" sz="3240" b="1"/>
          </a:p>
          <a:p>
            <a:pPr marL="0" indent="0" algn="ctr">
              <a:buNone/>
            </a:pPr>
            <a:endParaRPr lang="en-IE" sz="3200" b="1">
              <a:cs typeface="Calibri"/>
            </a:endParaRPr>
          </a:p>
          <a:p>
            <a:pPr marL="0" indent="0" algn="ctr">
              <a:buNone/>
            </a:pPr>
            <a:endParaRPr lang="en-IE" sz="3240" b="1"/>
          </a:p>
          <a:p>
            <a:endParaRPr lang="en-IE" sz="2700" b="1"/>
          </a:p>
        </p:txBody>
      </p:sp>
      <p:pic>
        <p:nvPicPr>
          <p:cNvPr id="5" name="Picture 4">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9914366" y="5728501"/>
            <a:ext cx="2276782" cy="1132283"/>
          </a:xfrm>
          <a:prstGeom prst="rect">
            <a:avLst/>
          </a:prstGeom>
        </p:spPr>
      </p:pic>
      <p:pic>
        <p:nvPicPr>
          <p:cNvPr id="4" name="Picture 6" descr="A picture containing graphical user interface&#10;&#10;Description automatically generated">
            <a:extLst>
              <a:ext uri="{FF2B5EF4-FFF2-40B4-BE49-F238E27FC236}">
                <a16:creationId xmlns:a16="http://schemas.microsoft.com/office/drawing/2014/main" id="{E774C029-84EB-7493-39A3-B1DDA8E3E04B}"/>
              </a:ext>
            </a:extLst>
          </p:cNvPr>
          <p:cNvPicPr>
            <a:picLocks noChangeAspect="1"/>
          </p:cNvPicPr>
          <p:nvPr/>
        </p:nvPicPr>
        <p:blipFill rotWithShape="1">
          <a:blip r:embed="rId7"/>
          <a:srcRect t="34737" r="523" b="38421"/>
          <a:stretch/>
        </p:blipFill>
        <p:spPr>
          <a:xfrm>
            <a:off x="4235561" y="5874101"/>
            <a:ext cx="3720878" cy="1009507"/>
          </a:xfrm>
          <a:prstGeom prst="rect">
            <a:avLst/>
          </a:prstGeom>
        </p:spPr>
      </p:pic>
      <p:sp>
        <p:nvSpPr>
          <p:cNvPr id="7" name="Content Placeholder 2">
            <a:extLst>
              <a:ext uri="{FF2B5EF4-FFF2-40B4-BE49-F238E27FC236}">
                <a16:creationId xmlns:a16="http://schemas.microsoft.com/office/drawing/2014/main" id="{C69827A0-9E61-595E-9EA4-45AD08F2F3B1}"/>
              </a:ext>
            </a:extLst>
          </p:cNvPr>
          <p:cNvSpPr txBox="1">
            <a:spLocks/>
          </p:cNvSpPr>
          <p:nvPr/>
        </p:nvSpPr>
        <p:spPr>
          <a:xfrm>
            <a:off x="5126636" y="1528997"/>
            <a:ext cx="6910466" cy="4932763"/>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just">
              <a:buFont typeface="Arial" panose="020B0604020202020204" pitchFamily="34" charset="0"/>
              <a:buChar char="•"/>
            </a:pPr>
            <a:r>
              <a:rPr lang="en-IE" sz="2400" dirty="0">
                <a:hlinkClick r:id="rId8">
                  <a:extLst>
                    <a:ext uri="{A12FA001-AC4F-418D-AE19-62706E023703}">
                      <ahyp:hlinkClr xmlns:ahyp="http://schemas.microsoft.com/office/drawing/2018/hyperlinkcolor" val="tx"/>
                    </a:ext>
                  </a:extLst>
                </a:hlinkClick>
              </a:rPr>
              <a:t>Pesticides</a:t>
            </a:r>
            <a:r>
              <a:rPr lang="en-IE" sz="2400" dirty="0"/>
              <a:t>, </a:t>
            </a:r>
            <a:r>
              <a:rPr lang="en-IE" sz="2400" dirty="0">
                <a:hlinkClick r:id="rId9">
                  <a:extLst>
                    <a:ext uri="{A12FA001-AC4F-418D-AE19-62706E023703}">
                      <ahyp:hlinkClr xmlns:ahyp="http://schemas.microsoft.com/office/drawing/2018/hyperlinkcolor" val="tx"/>
                    </a:ext>
                  </a:extLst>
                </a:hlinkClick>
              </a:rPr>
              <a:t>habitat loss</a:t>
            </a:r>
            <a:r>
              <a:rPr lang="en-IE" sz="2400" dirty="0"/>
              <a:t>, and </a:t>
            </a:r>
            <a:r>
              <a:rPr lang="en-IE" sz="2400" dirty="0">
                <a:hlinkClick r:id="rId10">
                  <a:extLst>
                    <a:ext uri="{A12FA001-AC4F-418D-AE19-62706E023703}">
                      <ahyp:hlinkClr xmlns:ahyp="http://schemas.microsoft.com/office/drawing/2018/hyperlinkcolor" val="tx"/>
                    </a:ext>
                  </a:extLst>
                </a:hlinkClick>
              </a:rPr>
              <a:t>pathogens</a:t>
            </a:r>
            <a:r>
              <a:rPr lang="en-IE" sz="2400" dirty="0"/>
              <a:t> have already hit bumblebee populations hard. A new study, however, is able to isolate the effect that hotter temperatures are having on bumblebees. </a:t>
            </a:r>
          </a:p>
          <a:p>
            <a:pPr algn="just">
              <a:buFont typeface="Arial" panose="020B0604020202020204" pitchFamily="34" charset="0"/>
              <a:buChar char="•"/>
            </a:pPr>
            <a:r>
              <a:rPr lang="en-IE" sz="2400" dirty="0"/>
              <a:t>Sadly, bees are having a hard time adapting to a warming world. Tomatoes, squash, and berries are just some of the crops we can thank bees for pollinating. Animal pollinators like bees, birds, and butterflies could be responsible for up to 1 out of every 3 bites of food we eat, the </a:t>
            </a:r>
            <a:r>
              <a:rPr lang="en-IE" sz="2400" dirty="0">
                <a:hlinkClick r:id="rId11">
                  <a:extLst>
                    <a:ext uri="{A12FA001-AC4F-418D-AE19-62706E023703}">
                      <ahyp:hlinkClr xmlns:ahyp="http://schemas.microsoft.com/office/drawing/2018/hyperlinkcolor" val="tx"/>
                    </a:ext>
                  </a:extLst>
                </a:hlinkClick>
              </a:rPr>
              <a:t>US Department of Agriculture says</a:t>
            </a:r>
            <a:r>
              <a:rPr lang="en-IE" sz="2400" dirty="0"/>
              <a:t>.</a:t>
            </a:r>
          </a:p>
        </p:txBody>
      </p:sp>
      <p:pic>
        <p:nvPicPr>
          <p:cNvPr id="9" name="Picture 8" descr="A bee on a flower&#10;&#10;Description automatically generated">
            <a:extLst>
              <a:ext uri="{FF2B5EF4-FFF2-40B4-BE49-F238E27FC236}">
                <a16:creationId xmlns:a16="http://schemas.microsoft.com/office/drawing/2014/main" id="{2FA11DBD-9237-5FE3-7021-51603E18C014}"/>
              </a:ext>
            </a:extLst>
          </p:cNvPr>
          <p:cNvPicPr>
            <a:picLocks noChangeAspect="1"/>
          </p:cNvPicPr>
          <p:nvPr/>
        </p:nvPicPr>
        <p:blipFill>
          <a:blip r:embed="rId12">
            <a:extLst>
              <a:ext uri="{837473B0-CC2E-450A-ABE3-18F120FF3D39}">
                <a1611:picAttrSrcUrl xmlns:a1611="http://schemas.microsoft.com/office/drawing/2016/11/main" r:id="rId13"/>
              </a:ext>
            </a:extLst>
          </a:blip>
          <a:stretch>
            <a:fillRect/>
          </a:stretch>
        </p:blipFill>
        <p:spPr>
          <a:xfrm>
            <a:off x="427791" y="1603948"/>
            <a:ext cx="4425275" cy="2962374"/>
          </a:xfrm>
          <a:prstGeom prst="rect">
            <a:avLst/>
          </a:prstGeom>
        </p:spPr>
      </p:pic>
      <p:pic>
        <p:nvPicPr>
          <p:cNvPr id="8" name="Recorded Sound">
            <a:hlinkClick r:id="" action="ppaction://media"/>
            <a:extLst>
              <a:ext uri="{FF2B5EF4-FFF2-40B4-BE49-F238E27FC236}">
                <a16:creationId xmlns:a16="http://schemas.microsoft.com/office/drawing/2014/main" id="{56C59D3E-AE76-A4CB-A183-22DCA686EC74}"/>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980567" y="6114334"/>
            <a:ext cx="609600" cy="609600"/>
          </a:xfrm>
          <a:prstGeom prst="rect">
            <a:avLst/>
          </a:prstGeom>
        </p:spPr>
      </p:pic>
    </p:spTree>
    <p:extLst>
      <p:ext uri="{BB962C8B-B14F-4D97-AF65-F5344CB8AC3E}">
        <p14:creationId xmlns:p14="http://schemas.microsoft.com/office/powerpoint/2010/main" val="1864528920"/>
      </p:ext>
    </p:extLst>
  </p:cSld>
  <p:clrMapOvr>
    <a:masterClrMapping/>
  </p:clrMapOvr>
  <mc:AlternateContent xmlns:mc="http://schemas.openxmlformats.org/markup-compatibility/2006" xmlns:p14="http://schemas.microsoft.com/office/powerpoint/2010/main">
    <mc:Choice Requires="p14">
      <p:transition spd="slow" p14:dur="2000" advTm="24297"/>
    </mc:Choice>
    <mc:Fallback xmlns="">
      <p:transition spd="slow" advTm="242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23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68E349E9-0279-E9D6-1E13-EF06D6FA4E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0" y="3146"/>
            <a:ext cx="9901687" cy="1296809"/>
          </a:xfrm>
        </p:spPr>
        <p:txBody>
          <a:bodyPr/>
          <a:lstStyle/>
          <a:p>
            <a:pPr algn="ctr"/>
            <a:r>
              <a:rPr lang="en-IE" b="1" dirty="0">
                <a:ea typeface="+mj-lt"/>
                <a:cs typeface="+mj-lt"/>
              </a:rPr>
              <a:t>Bumblebee monitoring scheme</a:t>
            </a:r>
            <a:endParaRPr lang="en-US" dirty="0">
              <a:cs typeface="Calibri Light"/>
            </a:endParaRPr>
          </a:p>
        </p:txBody>
      </p:sp>
      <p:sp>
        <p:nvSpPr>
          <p:cNvPr id="3" name="Content Placeholder 2"/>
          <p:cNvSpPr>
            <a:spLocks noGrp="1"/>
          </p:cNvSpPr>
          <p:nvPr>
            <p:ph idx="1"/>
          </p:nvPr>
        </p:nvSpPr>
        <p:spPr/>
        <p:txBody>
          <a:bodyPr vert="horz" lIns="91440" tIns="45720" rIns="91440" bIns="45720" rtlCol="0" anchor="t">
            <a:normAutofit/>
          </a:bodyPr>
          <a:lstStyle/>
          <a:p>
            <a:pPr marL="0" indent="0" algn="ctr">
              <a:buNone/>
            </a:pPr>
            <a:endParaRPr lang="en-IE" sz="3240" b="1"/>
          </a:p>
          <a:p>
            <a:pPr marL="0" indent="0" algn="ctr">
              <a:buNone/>
            </a:pPr>
            <a:endParaRPr lang="en-IE" sz="3200" b="1">
              <a:cs typeface="Calibri"/>
            </a:endParaRPr>
          </a:p>
          <a:p>
            <a:pPr marL="0" indent="0" algn="ctr">
              <a:buNone/>
            </a:pPr>
            <a:endParaRPr lang="en-IE" sz="3240" b="1"/>
          </a:p>
          <a:p>
            <a:endParaRPr lang="en-IE" sz="2700" b="1"/>
          </a:p>
        </p:txBody>
      </p:sp>
      <p:pic>
        <p:nvPicPr>
          <p:cNvPr id="5" name="Picture 4">
            <a:extLst>
              <a:ext uri="{FF2B5EF4-FFF2-40B4-BE49-F238E27FC236}">
                <a16:creationId xmlns:a16="http://schemas.microsoft.com/office/drawing/2014/main" id="{E8630770-8F47-41F4-A7C8-A1769ECF82FF}"/>
              </a:ext>
            </a:extLst>
          </p:cNvPr>
          <p:cNvPicPr>
            <a:picLocks noChangeAspect="1"/>
          </p:cNvPicPr>
          <p:nvPr/>
        </p:nvPicPr>
        <p:blipFill>
          <a:blip r:embed="rId6"/>
          <a:stretch>
            <a:fillRect/>
          </a:stretch>
        </p:blipFill>
        <p:spPr>
          <a:xfrm>
            <a:off x="9914366" y="5728501"/>
            <a:ext cx="2276782" cy="1132283"/>
          </a:xfrm>
          <a:prstGeom prst="rect">
            <a:avLst/>
          </a:prstGeom>
        </p:spPr>
      </p:pic>
      <p:pic>
        <p:nvPicPr>
          <p:cNvPr id="4" name="Picture 6" descr="A picture containing graphical user interface&#10;&#10;Description automatically generated">
            <a:extLst>
              <a:ext uri="{FF2B5EF4-FFF2-40B4-BE49-F238E27FC236}">
                <a16:creationId xmlns:a16="http://schemas.microsoft.com/office/drawing/2014/main" id="{E774C029-84EB-7493-39A3-B1DDA8E3E04B}"/>
              </a:ext>
            </a:extLst>
          </p:cNvPr>
          <p:cNvPicPr>
            <a:picLocks noChangeAspect="1"/>
          </p:cNvPicPr>
          <p:nvPr/>
        </p:nvPicPr>
        <p:blipFill rotWithShape="1">
          <a:blip r:embed="rId7"/>
          <a:srcRect t="34737" r="523" b="38421"/>
          <a:stretch/>
        </p:blipFill>
        <p:spPr>
          <a:xfrm>
            <a:off x="4235561" y="5874101"/>
            <a:ext cx="3720878" cy="1009507"/>
          </a:xfrm>
          <a:prstGeom prst="rect">
            <a:avLst/>
          </a:prstGeom>
        </p:spPr>
      </p:pic>
      <p:pic>
        <p:nvPicPr>
          <p:cNvPr id="7" name="Content Placeholder 4" descr="A screenshot of a cell phone&#10;&#10;Description automatically generated">
            <a:extLst>
              <a:ext uri="{FF2B5EF4-FFF2-40B4-BE49-F238E27FC236}">
                <a16:creationId xmlns:a16="http://schemas.microsoft.com/office/drawing/2014/main" id="{1A39EF40-7C42-592E-26F7-CB61216064CA}"/>
              </a:ext>
            </a:extLst>
          </p:cNvPr>
          <p:cNvPicPr>
            <a:picLocks noChangeAspect="1"/>
          </p:cNvPicPr>
          <p:nvPr/>
        </p:nvPicPr>
        <p:blipFill rotWithShape="1">
          <a:blip r:embed="rId8"/>
          <a:srcRect l="4426" t="26833" r="8400"/>
          <a:stretch/>
        </p:blipFill>
        <p:spPr>
          <a:xfrm>
            <a:off x="885665" y="1124670"/>
            <a:ext cx="9739495" cy="4608659"/>
          </a:xfrm>
          <a:prstGeom prst="rect">
            <a:avLst/>
          </a:prstGeom>
        </p:spPr>
      </p:pic>
      <p:pic>
        <p:nvPicPr>
          <p:cNvPr id="8" name="Recorded Sound">
            <a:hlinkClick r:id="" action="ppaction://media"/>
            <a:extLst>
              <a:ext uri="{FF2B5EF4-FFF2-40B4-BE49-F238E27FC236}">
                <a16:creationId xmlns:a16="http://schemas.microsoft.com/office/drawing/2014/main" id="{ACDA8389-00CB-DE79-C9B1-E5B01CE72BD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792702" y="6109774"/>
            <a:ext cx="609600" cy="609600"/>
          </a:xfrm>
          <a:prstGeom prst="rect">
            <a:avLst/>
          </a:prstGeom>
        </p:spPr>
      </p:pic>
    </p:spTree>
    <p:extLst>
      <p:ext uri="{BB962C8B-B14F-4D97-AF65-F5344CB8AC3E}">
        <p14:creationId xmlns:p14="http://schemas.microsoft.com/office/powerpoint/2010/main" val="560669504"/>
      </p:ext>
    </p:extLst>
  </p:cSld>
  <p:clrMapOvr>
    <a:masterClrMapping/>
  </p:clrMapOvr>
  <mc:AlternateContent xmlns:mc="http://schemas.openxmlformats.org/markup-compatibility/2006" xmlns:p14="http://schemas.microsoft.com/office/powerpoint/2010/main">
    <mc:Choice Requires="p14">
      <p:transition spd="slow" p14:dur="2000" advTm="24297"/>
    </mc:Choice>
    <mc:Fallback xmlns="">
      <p:transition spd="slow" advTm="242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09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with low confidence">
            <a:extLst>
              <a:ext uri="{FF2B5EF4-FFF2-40B4-BE49-F238E27FC236}">
                <a16:creationId xmlns:a16="http://schemas.microsoft.com/office/drawing/2014/main" id="{68E349E9-0279-E9D6-1E13-EF06D6FA4E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146"/>
            <a:ext cx="9063487" cy="1296809"/>
          </a:xfrm>
        </p:spPr>
        <p:txBody>
          <a:bodyPr/>
          <a:lstStyle/>
          <a:p>
            <a:pPr algn="ctr"/>
            <a:r>
              <a:rPr lang="en-IE" b="1" dirty="0">
                <a:ea typeface="+mj-lt"/>
                <a:cs typeface="+mj-lt"/>
              </a:rPr>
              <a:t>photography</a:t>
            </a:r>
            <a:endParaRPr lang="en-US" dirty="0">
              <a:cs typeface="Calibri Light"/>
            </a:endParaRPr>
          </a:p>
        </p:txBody>
      </p:sp>
      <p:sp>
        <p:nvSpPr>
          <p:cNvPr id="3" name="Content Placeholder 2"/>
          <p:cNvSpPr>
            <a:spLocks noGrp="1"/>
          </p:cNvSpPr>
          <p:nvPr>
            <p:ph idx="1"/>
          </p:nvPr>
        </p:nvSpPr>
        <p:spPr/>
        <p:txBody>
          <a:bodyPr vert="horz" lIns="91440" tIns="45720" rIns="91440" bIns="45720" rtlCol="0" anchor="t">
            <a:normAutofit/>
          </a:bodyPr>
          <a:lstStyle/>
          <a:p>
            <a:pPr marL="0" indent="0" algn="ctr">
              <a:buNone/>
            </a:pPr>
            <a:endParaRPr lang="en-IE" sz="3240" b="1"/>
          </a:p>
          <a:p>
            <a:pPr marL="0" indent="0" algn="ctr">
              <a:buNone/>
            </a:pPr>
            <a:endParaRPr lang="en-IE" sz="3200" b="1">
              <a:cs typeface="Calibri"/>
            </a:endParaRPr>
          </a:p>
          <a:p>
            <a:pPr marL="0" indent="0" algn="ctr">
              <a:buNone/>
            </a:pPr>
            <a:endParaRPr lang="en-IE" sz="3240" b="1"/>
          </a:p>
          <a:p>
            <a:endParaRPr lang="en-IE" sz="2700" b="1"/>
          </a:p>
        </p:txBody>
      </p:sp>
      <p:pic>
        <p:nvPicPr>
          <p:cNvPr id="4" name="Picture 6" descr="A picture containing graphical user interface&#10;&#10;Description automatically generated">
            <a:extLst>
              <a:ext uri="{FF2B5EF4-FFF2-40B4-BE49-F238E27FC236}">
                <a16:creationId xmlns:a16="http://schemas.microsoft.com/office/drawing/2014/main" id="{E774C029-84EB-7493-39A3-B1DDA8E3E04B}"/>
              </a:ext>
            </a:extLst>
          </p:cNvPr>
          <p:cNvPicPr>
            <a:picLocks noChangeAspect="1"/>
          </p:cNvPicPr>
          <p:nvPr/>
        </p:nvPicPr>
        <p:blipFill rotWithShape="1">
          <a:blip r:embed="rId6"/>
          <a:srcRect t="34737" r="523" b="38421"/>
          <a:stretch/>
        </p:blipFill>
        <p:spPr>
          <a:xfrm>
            <a:off x="4235561" y="5874101"/>
            <a:ext cx="3720878" cy="1009507"/>
          </a:xfrm>
          <a:prstGeom prst="rect">
            <a:avLst/>
          </a:prstGeom>
        </p:spPr>
      </p:pic>
      <p:pic>
        <p:nvPicPr>
          <p:cNvPr id="7" name="Content Placeholder 4" descr="A screenshot of a cell phone&#10;&#10;Description automatically generated">
            <a:extLst>
              <a:ext uri="{FF2B5EF4-FFF2-40B4-BE49-F238E27FC236}">
                <a16:creationId xmlns:a16="http://schemas.microsoft.com/office/drawing/2014/main" id="{EA8558B2-4987-71E7-1EE1-F523CB51279F}"/>
              </a:ext>
            </a:extLst>
          </p:cNvPr>
          <p:cNvPicPr>
            <a:picLocks noChangeAspect="1"/>
          </p:cNvPicPr>
          <p:nvPr/>
        </p:nvPicPr>
        <p:blipFill rotWithShape="1">
          <a:blip r:embed="rId7"/>
          <a:srcRect l="2089" t="15519" r="4222"/>
          <a:stretch/>
        </p:blipFill>
        <p:spPr>
          <a:xfrm>
            <a:off x="540176" y="1064303"/>
            <a:ext cx="9659533" cy="4899486"/>
          </a:xfrm>
          <a:prstGeom prst="rect">
            <a:avLst/>
          </a:prstGeom>
        </p:spPr>
      </p:pic>
      <p:pic>
        <p:nvPicPr>
          <p:cNvPr id="5" name="Picture 4">
            <a:extLst>
              <a:ext uri="{FF2B5EF4-FFF2-40B4-BE49-F238E27FC236}">
                <a16:creationId xmlns:a16="http://schemas.microsoft.com/office/drawing/2014/main" id="{E8630770-8F47-41F4-A7C8-A1769ECF82FF}"/>
              </a:ext>
            </a:extLst>
          </p:cNvPr>
          <p:cNvPicPr>
            <a:picLocks noChangeAspect="1"/>
          </p:cNvPicPr>
          <p:nvPr/>
        </p:nvPicPr>
        <p:blipFill>
          <a:blip r:embed="rId8"/>
          <a:stretch>
            <a:fillRect/>
          </a:stretch>
        </p:blipFill>
        <p:spPr>
          <a:xfrm>
            <a:off x="9914366" y="5728501"/>
            <a:ext cx="2276782" cy="1132283"/>
          </a:xfrm>
          <a:prstGeom prst="rect">
            <a:avLst/>
          </a:prstGeom>
        </p:spPr>
      </p:pic>
      <p:pic>
        <p:nvPicPr>
          <p:cNvPr id="8" name="Recorded Sound">
            <a:hlinkClick r:id="" action="ppaction://media"/>
            <a:extLst>
              <a:ext uri="{FF2B5EF4-FFF2-40B4-BE49-F238E27FC236}">
                <a16:creationId xmlns:a16="http://schemas.microsoft.com/office/drawing/2014/main" id="{F6EFF758-7C3E-752C-AFCC-CAF93DDA20F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792702" y="6217920"/>
            <a:ext cx="609600" cy="609600"/>
          </a:xfrm>
          <a:prstGeom prst="rect">
            <a:avLst/>
          </a:prstGeom>
        </p:spPr>
      </p:pic>
    </p:spTree>
    <p:extLst>
      <p:ext uri="{BB962C8B-B14F-4D97-AF65-F5344CB8AC3E}">
        <p14:creationId xmlns:p14="http://schemas.microsoft.com/office/powerpoint/2010/main" val="2629369832"/>
      </p:ext>
    </p:extLst>
  </p:cSld>
  <p:clrMapOvr>
    <a:masterClrMapping/>
  </p:clrMapOvr>
  <mc:AlternateContent xmlns:mc="http://schemas.openxmlformats.org/markup-compatibility/2006" xmlns:p14="http://schemas.microsoft.com/office/powerpoint/2010/main">
    <mc:Choice Requires="p14">
      <p:transition spd="slow" p14:dur="2000" advTm="24297"/>
    </mc:Choice>
    <mc:Fallback xmlns="">
      <p:transition spd="slow" advTm="242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34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E145F2498C97646B7E258B7B5463D06" ma:contentTypeVersion="6" ma:contentTypeDescription="Create a new document." ma:contentTypeScope="" ma:versionID="3e362cec90a5e6da692f70407cc85182">
  <xsd:schema xmlns:xsd="http://www.w3.org/2001/XMLSchema" xmlns:xs="http://www.w3.org/2001/XMLSchema" xmlns:p="http://schemas.microsoft.com/office/2006/metadata/properties" xmlns:ns2="65b45968-4823-43e0-8c3f-65ff1018cd16" xmlns:ns3="9a78f28e-fad2-4cb4-855a-3f5b5cd507ab" targetNamespace="http://schemas.microsoft.com/office/2006/metadata/properties" ma:root="true" ma:fieldsID="e762bd3f213f723811f3695ddbf11df5" ns2:_="" ns3:_="">
    <xsd:import namespace="65b45968-4823-43e0-8c3f-65ff1018cd16"/>
    <xsd:import namespace="9a78f28e-fad2-4cb4-855a-3f5b5cd507a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b45968-4823-43e0-8c3f-65ff1018cd1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a78f28e-fad2-4cb4-855a-3f5b5cd507a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31FCFB7-7597-412B-91D2-A7FD5A50F90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5b45968-4823-43e0-8c3f-65ff1018cd16"/>
    <ds:schemaRef ds:uri="9a78f28e-fad2-4cb4-855a-3f5b5cd507a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B8568F3-8BBB-4AB2-A33E-76EB4F78B28C}">
  <ds:schemaRefs>
    <ds:schemaRef ds:uri="http://schemas.microsoft.com/sharepoint/v3/contenttype/forms"/>
  </ds:schemaRefs>
</ds:datastoreItem>
</file>

<file path=customXml/itemProps3.xml><?xml version="1.0" encoding="utf-8"?>
<ds:datastoreItem xmlns:ds="http://schemas.openxmlformats.org/officeDocument/2006/customXml" ds:itemID="{AEBE84A8-D8DD-4F05-AAF2-53CA4EF1DC30}">
  <ds:schemaRefs>
    <ds:schemaRef ds:uri="http://schemas.openxmlformats.org/package/2006/metadata/core-properties"/>
    <ds:schemaRef ds:uri="http://purl.org/dc/terms/"/>
    <ds:schemaRef ds:uri="http://schemas.microsoft.com/office/2006/metadata/properties"/>
    <ds:schemaRef ds:uri="http://www.w3.org/XML/1998/namespace"/>
    <ds:schemaRef ds:uri="http://schemas.microsoft.com/office/2006/documentManagement/types"/>
    <ds:schemaRef ds:uri="http://purl.org/dc/dcmitype/"/>
    <ds:schemaRef ds:uri="http://purl.org/dc/elements/1.1/"/>
    <ds:schemaRef ds:uri="http://schemas.microsoft.com/office/infopath/2007/PartnerControls"/>
    <ds:schemaRef ds:uri="9a78f28e-fad2-4cb4-855a-3f5b5cd507ab"/>
    <ds:schemaRef ds:uri="65b45968-4823-43e0-8c3f-65ff1018cd16"/>
  </ds:schemaRefs>
</ds:datastoreItem>
</file>

<file path=docProps/app.xml><?xml version="1.0" encoding="utf-8"?>
<Properties xmlns="http://schemas.openxmlformats.org/officeDocument/2006/extended-properties" xmlns:vt="http://schemas.openxmlformats.org/officeDocument/2006/docPropsVTypes">
  <TotalTime>42</TotalTime>
  <Words>657</Words>
  <Application>Microsoft Office PowerPoint</Application>
  <PresentationFormat>Widescreen</PresentationFormat>
  <Paragraphs>71</Paragraphs>
  <Slides>11</Slides>
  <Notes>9</Notes>
  <HiddenSlides>0</HiddenSlides>
  <MMClips>9</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DengXian</vt:lpstr>
      <vt:lpstr>Arial</vt:lpstr>
      <vt:lpstr>Calibri</vt:lpstr>
      <vt:lpstr>Tw Cen MT</vt:lpstr>
      <vt:lpstr>Tw Cen MT Condensed</vt:lpstr>
      <vt:lpstr>Wingdings 3</vt:lpstr>
      <vt:lpstr>Integral</vt:lpstr>
      <vt:lpstr> Case study 4: The Bumblebee: Habitat Loss, Pollution &amp; climate change  Suitable for TRANSITION YEAR SCIENCE </vt:lpstr>
      <vt:lpstr>The Bumblebee</vt:lpstr>
      <vt:lpstr>The Bumblebee</vt:lpstr>
      <vt:lpstr>Habitat Loss</vt:lpstr>
      <vt:lpstr>Habitat Loss</vt:lpstr>
      <vt:lpstr>Habitat loss</vt:lpstr>
      <vt:lpstr>Climate change</vt:lpstr>
      <vt:lpstr>Bumblebee monitoring scheme</vt:lpstr>
      <vt:lpstr>photography</vt:lpstr>
      <vt:lpstr>Bumblebee record sheet</vt:lpstr>
      <vt:lpstr>Contact Details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Case study: The Bumblebee: Habitat Loss, Pollution &amp; climate change</dc:title>
  <dc:creator>Keith Kennedy</dc:creator>
  <cp:lastModifiedBy>ULStudent:TARA.RYAN</cp:lastModifiedBy>
  <cp:revision>2</cp:revision>
  <dcterms:created xsi:type="dcterms:W3CDTF">2020-04-28T20:14:51Z</dcterms:created>
  <dcterms:modified xsi:type="dcterms:W3CDTF">2022-12-21T15:20:06Z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0x010100BE145F2498C97646B7E258B7B5463D06</vt:lpwstr>
  </property>
</Properties>
</file>