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 id="2147483660" r:id="rId5"/>
  </p:sldMasterIdLst>
  <p:notesMasterIdLst>
    <p:notesMasterId r:id="rId19"/>
  </p:notesMasterIdLst>
  <p:handoutMasterIdLst>
    <p:handoutMasterId r:id="rId20"/>
  </p:handoutMasterIdLst>
  <p:sldIdLst>
    <p:sldId id="353" r:id="rId6"/>
    <p:sldId id="355" r:id="rId7"/>
    <p:sldId id="342" r:id="rId8"/>
    <p:sldId id="343" r:id="rId9"/>
    <p:sldId id="346" r:id="rId10"/>
    <p:sldId id="347" r:id="rId11"/>
    <p:sldId id="348" r:id="rId12"/>
    <p:sldId id="349" r:id="rId13"/>
    <p:sldId id="350" r:id="rId14"/>
    <p:sldId id="351" r:id="rId15"/>
    <p:sldId id="352" r:id="rId16"/>
    <p:sldId id="345" r:id="rId17"/>
    <p:sldId id="354" r:id="rId18"/>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3E014-32EF-4994-BAFF-FA98DB45B34A}" v="7" dt="2022-12-15T14:45:30.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6576" autoAdjust="0"/>
  </p:normalViewPr>
  <p:slideViewPr>
    <p:cSldViewPr snapToGrid="0" snapToObjects="1">
      <p:cViewPr varScale="1">
        <p:scale>
          <a:sx n="24" d="100"/>
          <a:sy n="24" d="100"/>
        </p:scale>
        <p:origin x="2190" y="48"/>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Student:MARTHA.COSGRAVE" userId="9220605f-4568-40d0-8a7d-222aca764872" providerId="ADAL" clId="{5C4E7077-FBCA-3548-BC63-4B6B4873E8B1}"/>
    <pc:docChg chg="modSld">
      <pc:chgData name="ULStudent:MARTHA.COSGRAVE" userId="9220605f-4568-40d0-8a7d-222aca764872" providerId="ADAL" clId="{5C4E7077-FBCA-3548-BC63-4B6B4873E8B1}" dt="2022-07-05T16:07:17.493" v="37" actId="20577"/>
      <pc:docMkLst>
        <pc:docMk/>
      </pc:docMkLst>
      <pc:sldChg chg="modSp">
        <pc:chgData name="ULStudent:MARTHA.COSGRAVE" userId="9220605f-4568-40d0-8a7d-222aca764872" providerId="ADAL" clId="{5C4E7077-FBCA-3548-BC63-4B6B4873E8B1}" dt="2022-07-05T16:07:17.493" v="37" actId="20577"/>
        <pc:sldMkLst>
          <pc:docMk/>
          <pc:sldMk cId="1687097853" sldId="332"/>
        </pc:sldMkLst>
        <pc:spChg chg="mod">
          <ac:chgData name="ULStudent:MARTHA.COSGRAVE" userId="9220605f-4568-40d0-8a7d-222aca764872" providerId="ADAL" clId="{5C4E7077-FBCA-3548-BC63-4B6B4873E8B1}" dt="2022-07-05T16:07:17.493" v="37" actId="20577"/>
          <ac:spMkLst>
            <pc:docMk/>
            <pc:sldMk cId="1687097853" sldId="332"/>
            <ac:spMk id="2" creationId="{00000000-0000-0000-0000-000000000000}"/>
          </ac:spMkLst>
        </pc:spChg>
      </pc:sldChg>
    </pc:docChg>
  </pc:docChgLst>
  <pc:docChgLst>
    <pc:chgData name="ULStudent:MARTHA.COSGRAVE" userId="9220605f-4568-40d0-8a7d-222aca764872" providerId="ADAL" clId="{43C8EAFF-029E-4615-9EA7-56AE7EBF81C3}"/>
    <pc:docChg chg="undo custSel delSld modSld">
      <pc:chgData name="ULStudent:MARTHA.COSGRAVE" userId="9220605f-4568-40d0-8a7d-222aca764872" providerId="ADAL" clId="{43C8EAFF-029E-4615-9EA7-56AE7EBF81C3}" dt="2022-11-08T16:50:19.733" v="2971" actId="20577"/>
      <pc:docMkLst>
        <pc:docMk/>
      </pc:docMkLst>
      <pc:sldChg chg="modNotesTx">
        <pc:chgData name="ULStudent:MARTHA.COSGRAVE" userId="9220605f-4568-40d0-8a7d-222aca764872" providerId="ADAL" clId="{43C8EAFF-029E-4615-9EA7-56AE7EBF81C3}" dt="2022-09-08T13:16:52.003" v="508" actId="20577"/>
        <pc:sldMkLst>
          <pc:docMk/>
          <pc:sldMk cId="4231775580" sldId="342"/>
        </pc:sldMkLst>
      </pc:sldChg>
      <pc:sldChg chg="modNotesTx">
        <pc:chgData name="ULStudent:MARTHA.COSGRAVE" userId="9220605f-4568-40d0-8a7d-222aca764872" providerId="ADAL" clId="{43C8EAFF-029E-4615-9EA7-56AE7EBF81C3}" dt="2022-09-08T13:24:23.373" v="945"/>
        <pc:sldMkLst>
          <pc:docMk/>
          <pc:sldMk cId="660963767" sldId="343"/>
        </pc:sldMkLst>
      </pc:sldChg>
      <pc:sldChg chg="modNotesTx">
        <pc:chgData name="ULStudent:MARTHA.COSGRAVE" userId="9220605f-4568-40d0-8a7d-222aca764872" providerId="ADAL" clId="{43C8EAFF-029E-4615-9EA7-56AE7EBF81C3}" dt="2022-11-08T16:35:21.035" v="1305" actId="20577"/>
        <pc:sldMkLst>
          <pc:docMk/>
          <pc:sldMk cId="2385791624" sldId="346"/>
        </pc:sldMkLst>
      </pc:sldChg>
      <pc:sldChg chg="modNotesTx">
        <pc:chgData name="ULStudent:MARTHA.COSGRAVE" userId="9220605f-4568-40d0-8a7d-222aca764872" providerId="ADAL" clId="{43C8EAFF-029E-4615-9EA7-56AE7EBF81C3}" dt="2022-11-08T16:40:29.498" v="2085" actId="20577"/>
        <pc:sldMkLst>
          <pc:docMk/>
          <pc:sldMk cId="49840304" sldId="347"/>
        </pc:sldMkLst>
      </pc:sldChg>
      <pc:sldChg chg="modSp mod modNotesTx">
        <pc:chgData name="ULStudent:MARTHA.COSGRAVE" userId="9220605f-4568-40d0-8a7d-222aca764872" providerId="ADAL" clId="{43C8EAFF-029E-4615-9EA7-56AE7EBF81C3}" dt="2022-11-08T16:42:15.371" v="2233" actId="20577"/>
        <pc:sldMkLst>
          <pc:docMk/>
          <pc:sldMk cId="754039913" sldId="348"/>
        </pc:sldMkLst>
        <pc:spChg chg="mod">
          <ac:chgData name="ULStudent:MARTHA.COSGRAVE" userId="9220605f-4568-40d0-8a7d-222aca764872" providerId="ADAL" clId="{43C8EAFF-029E-4615-9EA7-56AE7EBF81C3}" dt="2022-11-08T16:41:42.289" v="2208" actId="20577"/>
          <ac:spMkLst>
            <pc:docMk/>
            <pc:sldMk cId="754039913" sldId="348"/>
            <ac:spMk id="3" creationId="{9A115378-0107-A6E9-8B33-567DA6BF420D}"/>
          </ac:spMkLst>
        </pc:spChg>
      </pc:sldChg>
      <pc:sldChg chg="modSp mod modNotesTx">
        <pc:chgData name="ULStudent:MARTHA.COSGRAVE" userId="9220605f-4568-40d0-8a7d-222aca764872" providerId="ADAL" clId="{43C8EAFF-029E-4615-9EA7-56AE7EBF81C3}" dt="2022-11-08T16:43:10.499" v="2242" actId="20577"/>
        <pc:sldMkLst>
          <pc:docMk/>
          <pc:sldMk cId="2810183421" sldId="349"/>
        </pc:sldMkLst>
        <pc:spChg chg="mod">
          <ac:chgData name="ULStudent:MARTHA.COSGRAVE" userId="9220605f-4568-40d0-8a7d-222aca764872" providerId="ADAL" clId="{43C8EAFF-029E-4615-9EA7-56AE7EBF81C3}" dt="2022-11-08T16:42:57.548" v="2235"/>
          <ac:spMkLst>
            <pc:docMk/>
            <pc:sldMk cId="2810183421" sldId="349"/>
            <ac:spMk id="6" creationId="{00000000-0000-0000-0000-000000000000}"/>
          </ac:spMkLst>
        </pc:spChg>
      </pc:sldChg>
      <pc:sldChg chg="modNotesTx">
        <pc:chgData name="ULStudent:MARTHA.COSGRAVE" userId="9220605f-4568-40d0-8a7d-222aca764872" providerId="ADAL" clId="{43C8EAFF-029E-4615-9EA7-56AE7EBF81C3}" dt="2022-11-08T16:45:26.207" v="2425" actId="20577"/>
        <pc:sldMkLst>
          <pc:docMk/>
          <pc:sldMk cId="1930347956" sldId="351"/>
        </pc:sldMkLst>
      </pc:sldChg>
      <pc:sldChg chg="modSp mod modNotesTx">
        <pc:chgData name="ULStudent:MARTHA.COSGRAVE" userId="9220605f-4568-40d0-8a7d-222aca764872" providerId="ADAL" clId="{43C8EAFF-029E-4615-9EA7-56AE7EBF81C3}" dt="2022-11-08T16:50:19.733" v="2971" actId="20577"/>
        <pc:sldMkLst>
          <pc:docMk/>
          <pc:sldMk cId="988816555" sldId="352"/>
        </pc:sldMkLst>
        <pc:spChg chg="mod">
          <ac:chgData name="ULStudent:MARTHA.COSGRAVE" userId="9220605f-4568-40d0-8a7d-222aca764872" providerId="ADAL" clId="{43C8EAFF-029E-4615-9EA7-56AE7EBF81C3}" dt="2022-11-08T16:46:52.939" v="2564" actId="20577"/>
          <ac:spMkLst>
            <pc:docMk/>
            <pc:sldMk cId="988816555" sldId="352"/>
            <ac:spMk id="3" creationId="{9A115378-0107-A6E9-8B33-567DA6BF420D}"/>
          </ac:spMkLst>
        </pc:spChg>
      </pc:sldChg>
      <pc:sldChg chg="del">
        <pc:chgData name="ULStudent:MARTHA.COSGRAVE" userId="9220605f-4568-40d0-8a7d-222aca764872" providerId="ADAL" clId="{43C8EAFF-029E-4615-9EA7-56AE7EBF81C3}" dt="2022-09-16T10:19:13.933" v="946" actId="2696"/>
        <pc:sldMkLst>
          <pc:docMk/>
          <pc:sldMk cId="2007692612" sldId="353"/>
        </pc:sldMkLst>
      </pc:sldChg>
    </pc:docChg>
  </pc:docChgLst>
  <pc:docChgLst>
    <pc:chgData name="Tara.E Ryan" userId="b2da61a2-f3d1-4c80-9969-bed3a362adcb" providerId="ADAL" clId="{CD03E014-32EF-4994-BAFF-FA98DB45B34A}"/>
    <pc:docChg chg="modSld">
      <pc:chgData name="Tara.E Ryan" userId="b2da61a2-f3d1-4c80-9969-bed3a362adcb" providerId="ADAL" clId="{CD03E014-32EF-4994-BAFF-FA98DB45B34A}" dt="2022-12-15T14:45:34.084" v="6" actId="1076"/>
      <pc:docMkLst>
        <pc:docMk/>
      </pc:docMkLst>
      <pc:sldChg chg="modSp mod">
        <pc:chgData name="Tara.E Ryan" userId="b2da61a2-f3d1-4c80-9969-bed3a362adcb" providerId="ADAL" clId="{CD03E014-32EF-4994-BAFF-FA98DB45B34A}" dt="2022-12-15T14:41:43.655" v="0" actId="1076"/>
        <pc:sldMkLst>
          <pc:docMk/>
          <pc:sldMk cId="4231775580" sldId="342"/>
        </pc:sldMkLst>
        <pc:picChg chg="mod">
          <ac:chgData name="Tara.E Ryan" userId="b2da61a2-f3d1-4c80-9969-bed3a362adcb" providerId="ADAL" clId="{CD03E014-32EF-4994-BAFF-FA98DB45B34A}" dt="2022-12-15T14:41:43.655" v="0" actId="1076"/>
          <ac:picMkLst>
            <pc:docMk/>
            <pc:sldMk cId="4231775580" sldId="342"/>
            <ac:picMk id="7" creationId="{0778EAEC-47EE-AAAA-0237-B1DBF9DCA014}"/>
          </ac:picMkLst>
        </pc:picChg>
      </pc:sldChg>
      <pc:sldChg chg="modSp mod">
        <pc:chgData name="Tara.E Ryan" userId="b2da61a2-f3d1-4c80-9969-bed3a362adcb" providerId="ADAL" clId="{CD03E014-32EF-4994-BAFF-FA98DB45B34A}" dt="2022-12-15T14:42:24.332" v="1" actId="1076"/>
        <pc:sldMkLst>
          <pc:docMk/>
          <pc:sldMk cId="660963767" sldId="343"/>
        </pc:sldMkLst>
        <pc:picChg chg="mod">
          <ac:chgData name="Tara.E Ryan" userId="b2da61a2-f3d1-4c80-9969-bed3a362adcb" providerId="ADAL" clId="{CD03E014-32EF-4994-BAFF-FA98DB45B34A}" dt="2022-12-15T14:42:24.332" v="1" actId="1076"/>
          <ac:picMkLst>
            <pc:docMk/>
            <pc:sldMk cId="660963767" sldId="343"/>
            <ac:picMk id="6" creationId="{BA7F66CF-93FF-626F-8498-28EE2F780396}"/>
          </ac:picMkLst>
        </pc:picChg>
      </pc:sldChg>
      <pc:sldChg chg="modSp mod">
        <pc:chgData name="Tara.E Ryan" userId="b2da61a2-f3d1-4c80-9969-bed3a362adcb" providerId="ADAL" clId="{CD03E014-32EF-4994-BAFF-FA98DB45B34A}" dt="2022-12-15T14:42:54.279" v="2" actId="1076"/>
        <pc:sldMkLst>
          <pc:docMk/>
          <pc:sldMk cId="2385791624" sldId="346"/>
        </pc:sldMkLst>
        <pc:picChg chg="mod">
          <ac:chgData name="Tara.E Ryan" userId="b2da61a2-f3d1-4c80-9969-bed3a362adcb" providerId="ADAL" clId="{CD03E014-32EF-4994-BAFF-FA98DB45B34A}" dt="2022-12-15T14:42:54.279" v="2" actId="1076"/>
          <ac:picMkLst>
            <pc:docMk/>
            <pc:sldMk cId="2385791624" sldId="346"/>
            <ac:picMk id="6" creationId="{787041B9-D2CB-F446-CE9E-B2C5AAFF34B5}"/>
          </ac:picMkLst>
        </pc:picChg>
      </pc:sldChg>
      <pc:sldChg chg="modSp mod">
        <pc:chgData name="Tara.E Ryan" userId="b2da61a2-f3d1-4c80-9969-bed3a362adcb" providerId="ADAL" clId="{CD03E014-32EF-4994-BAFF-FA98DB45B34A}" dt="2022-12-15T14:43:35.523" v="3" actId="1076"/>
        <pc:sldMkLst>
          <pc:docMk/>
          <pc:sldMk cId="49840304" sldId="347"/>
        </pc:sldMkLst>
        <pc:picChg chg="mod">
          <ac:chgData name="Tara.E Ryan" userId="b2da61a2-f3d1-4c80-9969-bed3a362adcb" providerId="ADAL" clId="{CD03E014-32EF-4994-BAFF-FA98DB45B34A}" dt="2022-12-15T14:43:35.523" v="3" actId="1076"/>
          <ac:picMkLst>
            <pc:docMk/>
            <pc:sldMk cId="49840304" sldId="347"/>
            <ac:picMk id="5" creationId="{BC3E48AA-674E-D2A0-BBA5-82C33496AD97}"/>
          </ac:picMkLst>
        </pc:picChg>
      </pc:sldChg>
      <pc:sldChg chg="modSp mod">
        <pc:chgData name="Tara.E Ryan" userId="b2da61a2-f3d1-4c80-9969-bed3a362adcb" providerId="ADAL" clId="{CD03E014-32EF-4994-BAFF-FA98DB45B34A}" dt="2022-12-15T14:44:03.207" v="4" actId="1076"/>
        <pc:sldMkLst>
          <pc:docMk/>
          <pc:sldMk cId="754039913" sldId="348"/>
        </pc:sldMkLst>
        <pc:picChg chg="mod">
          <ac:chgData name="Tara.E Ryan" userId="b2da61a2-f3d1-4c80-9969-bed3a362adcb" providerId="ADAL" clId="{CD03E014-32EF-4994-BAFF-FA98DB45B34A}" dt="2022-12-15T14:44:03.207" v="4" actId="1076"/>
          <ac:picMkLst>
            <pc:docMk/>
            <pc:sldMk cId="754039913" sldId="348"/>
            <ac:picMk id="5" creationId="{BE75CA00-99E0-28A5-4654-36ADCFC32BE2}"/>
          </ac:picMkLst>
        </pc:picChg>
      </pc:sldChg>
      <pc:sldChg chg="modSp mod">
        <pc:chgData name="Tara.E Ryan" userId="b2da61a2-f3d1-4c80-9969-bed3a362adcb" providerId="ADAL" clId="{CD03E014-32EF-4994-BAFF-FA98DB45B34A}" dt="2022-12-15T14:44:53.284" v="5" actId="1076"/>
        <pc:sldMkLst>
          <pc:docMk/>
          <pc:sldMk cId="2810183421" sldId="349"/>
        </pc:sldMkLst>
        <pc:picChg chg="mod">
          <ac:chgData name="Tara.E Ryan" userId="b2da61a2-f3d1-4c80-9969-bed3a362adcb" providerId="ADAL" clId="{CD03E014-32EF-4994-BAFF-FA98DB45B34A}" dt="2022-12-15T14:44:53.284" v="5" actId="1076"/>
          <ac:picMkLst>
            <pc:docMk/>
            <pc:sldMk cId="2810183421" sldId="349"/>
            <ac:picMk id="3" creationId="{2F4A66AE-DC51-47C8-2E22-C455F31FCF86}"/>
          </ac:picMkLst>
        </pc:picChg>
      </pc:sldChg>
      <pc:sldChg chg="modSp mod">
        <pc:chgData name="Tara.E Ryan" userId="b2da61a2-f3d1-4c80-9969-bed3a362adcb" providerId="ADAL" clId="{CD03E014-32EF-4994-BAFF-FA98DB45B34A}" dt="2022-12-15T14:45:34.084" v="6" actId="1076"/>
        <pc:sldMkLst>
          <pc:docMk/>
          <pc:sldMk cId="1136784419" sldId="350"/>
        </pc:sldMkLst>
        <pc:picChg chg="mod">
          <ac:chgData name="Tara.E Ryan" userId="b2da61a2-f3d1-4c80-9969-bed3a362adcb" providerId="ADAL" clId="{CD03E014-32EF-4994-BAFF-FA98DB45B34A}" dt="2022-12-15T14:45:34.084" v="6" actId="1076"/>
          <ac:picMkLst>
            <pc:docMk/>
            <pc:sldMk cId="1136784419" sldId="350"/>
            <ac:picMk id="6" creationId="{56CB577B-7E82-D1AA-ECD5-F60350728077}"/>
          </ac:picMkLst>
        </pc:picChg>
      </pc:sldChg>
    </pc:docChg>
  </pc:docChgLst>
  <pc:docChgLst>
    <pc:chgData name="ULStudent:MARTHA.COSGRAVE" userId="9220605f-4568-40d0-8a7d-222aca764872" providerId="ADAL" clId="{B76D1599-898D-49A5-8826-F5B41B2E62F2}"/>
    <pc:docChg chg="undo custSel addSld delSld modSld sldOrd">
      <pc:chgData name="ULStudent:MARTHA.COSGRAVE" userId="9220605f-4568-40d0-8a7d-222aca764872" providerId="ADAL" clId="{B76D1599-898D-49A5-8826-F5B41B2E62F2}" dt="2022-08-17T13:31:39.190" v="837" actId="20577"/>
      <pc:docMkLst>
        <pc:docMk/>
      </pc:docMkLst>
      <pc:sldChg chg="modSp mod">
        <pc:chgData name="ULStudent:MARTHA.COSGRAVE" userId="9220605f-4568-40d0-8a7d-222aca764872" providerId="ADAL" clId="{B76D1599-898D-49A5-8826-F5B41B2E62F2}" dt="2022-08-17T13:31:39.190" v="837" actId="20577"/>
        <pc:sldMkLst>
          <pc:docMk/>
          <pc:sldMk cId="1687097853" sldId="332"/>
        </pc:sldMkLst>
        <pc:spChg chg="mod">
          <ac:chgData name="ULStudent:MARTHA.COSGRAVE" userId="9220605f-4568-40d0-8a7d-222aca764872" providerId="ADAL" clId="{B76D1599-898D-49A5-8826-F5B41B2E62F2}" dt="2022-08-17T13:31:39.190" v="837" actId="20577"/>
          <ac:spMkLst>
            <pc:docMk/>
            <pc:sldMk cId="1687097853" sldId="332"/>
            <ac:spMk id="2" creationId="{00000000-0000-0000-0000-000000000000}"/>
          </ac:spMkLst>
        </pc:spChg>
      </pc:sldChg>
      <pc:sldChg chg="addSp delSp modSp mod">
        <pc:chgData name="ULStudent:MARTHA.COSGRAVE" userId="9220605f-4568-40d0-8a7d-222aca764872" providerId="ADAL" clId="{B76D1599-898D-49A5-8826-F5B41B2E62F2}" dt="2022-08-17T13:30:29.042" v="745" actId="20577"/>
        <pc:sldMkLst>
          <pc:docMk/>
          <pc:sldMk cId="4231775580" sldId="342"/>
        </pc:sldMkLst>
        <pc:spChg chg="mod">
          <ac:chgData name="ULStudent:MARTHA.COSGRAVE" userId="9220605f-4568-40d0-8a7d-222aca764872" providerId="ADAL" clId="{B76D1599-898D-49A5-8826-F5B41B2E62F2}" dt="2022-08-17T13:30:29.042" v="745" actId="20577"/>
          <ac:spMkLst>
            <pc:docMk/>
            <pc:sldMk cId="4231775580" sldId="342"/>
            <ac:spMk id="2" creationId="{00000000-0000-0000-0000-000000000000}"/>
          </ac:spMkLst>
        </pc:spChg>
        <pc:spChg chg="del">
          <ac:chgData name="ULStudent:MARTHA.COSGRAVE" userId="9220605f-4568-40d0-8a7d-222aca764872" providerId="ADAL" clId="{B76D1599-898D-49A5-8826-F5B41B2E62F2}" dt="2022-07-14T14:44:35.716" v="133" actId="478"/>
          <ac:spMkLst>
            <pc:docMk/>
            <pc:sldMk cId="4231775580" sldId="342"/>
            <ac:spMk id="3" creationId="{00000000-0000-0000-0000-000000000000}"/>
          </ac:spMkLst>
        </pc:spChg>
        <pc:spChg chg="add mod">
          <ac:chgData name="ULStudent:MARTHA.COSGRAVE" userId="9220605f-4568-40d0-8a7d-222aca764872" providerId="ADAL" clId="{B76D1599-898D-49A5-8826-F5B41B2E62F2}" dt="2022-08-17T13:29:36.055" v="698" actId="478"/>
          <ac:spMkLst>
            <pc:docMk/>
            <pc:sldMk cId="4231775580" sldId="342"/>
            <ac:spMk id="3" creationId="{9A115378-0107-A6E9-8B33-567DA6BF420D}"/>
          </ac:spMkLst>
        </pc:spChg>
        <pc:spChg chg="add del mod">
          <ac:chgData name="ULStudent:MARTHA.COSGRAVE" userId="9220605f-4568-40d0-8a7d-222aca764872" providerId="ADAL" clId="{B76D1599-898D-49A5-8826-F5B41B2E62F2}" dt="2022-07-14T14:45:06.560" v="137" actId="931"/>
          <ac:spMkLst>
            <pc:docMk/>
            <pc:sldMk cId="4231775580" sldId="342"/>
            <ac:spMk id="5" creationId="{B710713F-BB14-D157-7637-63F655523587}"/>
          </ac:spMkLst>
        </pc:spChg>
        <pc:picChg chg="add del mod">
          <ac:chgData name="ULStudent:MARTHA.COSGRAVE" userId="9220605f-4568-40d0-8a7d-222aca764872" providerId="ADAL" clId="{B76D1599-898D-49A5-8826-F5B41B2E62F2}" dt="2022-08-17T13:29:36.055" v="698" actId="478"/>
          <ac:picMkLst>
            <pc:docMk/>
            <pc:sldMk cId="4231775580" sldId="342"/>
            <ac:picMk id="7" creationId="{FB8455D5-0121-6B71-7863-78086F94E7E5}"/>
          </ac:picMkLst>
        </pc:picChg>
        <pc:picChg chg="add del mod">
          <ac:chgData name="ULStudent:MARTHA.COSGRAVE" userId="9220605f-4568-40d0-8a7d-222aca764872" providerId="ADAL" clId="{B76D1599-898D-49A5-8826-F5B41B2E62F2}" dt="2022-08-17T13:29:29.936" v="695" actId="478"/>
          <ac:picMkLst>
            <pc:docMk/>
            <pc:sldMk cId="4231775580" sldId="342"/>
            <ac:picMk id="9" creationId="{8DF12B2B-6381-7921-2F32-7823533BDF32}"/>
          </ac:picMkLst>
        </pc:picChg>
        <pc:picChg chg="add del mod">
          <ac:chgData name="ULStudent:MARTHA.COSGRAVE" userId="9220605f-4568-40d0-8a7d-222aca764872" providerId="ADAL" clId="{B76D1599-898D-49A5-8826-F5B41B2E62F2}" dt="2022-08-17T13:29:38.567" v="699" actId="478"/>
          <ac:picMkLst>
            <pc:docMk/>
            <pc:sldMk cId="4231775580" sldId="342"/>
            <ac:picMk id="11" creationId="{BBD29605-DB3D-A153-32CD-6EA707291342}"/>
          </ac:picMkLst>
        </pc:picChg>
        <pc:picChg chg="add del mod">
          <ac:chgData name="ULStudent:MARTHA.COSGRAVE" userId="9220605f-4568-40d0-8a7d-222aca764872" providerId="ADAL" clId="{B76D1599-898D-49A5-8826-F5B41B2E62F2}" dt="2022-08-17T13:29:34.111" v="697" actId="478"/>
          <ac:picMkLst>
            <pc:docMk/>
            <pc:sldMk cId="4231775580" sldId="342"/>
            <ac:picMk id="13" creationId="{A0280C59-074B-2EB2-850A-818732209E29}"/>
          </ac:picMkLst>
        </pc:picChg>
        <pc:picChg chg="add del mod">
          <ac:chgData name="ULStudent:MARTHA.COSGRAVE" userId="9220605f-4568-40d0-8a7d-222aca764872" providerId="ADAL" clId="{B76D1599-898D-49A5-8826-F5B41B2E62F2}" dt="2022-08-17T13:29:31.774" v="696" actId="478"/>
          <ac:picMkLst>
            <pc:docMk/>
            <pc:sldMk cId="4231775580" sldId="342"/>
            <ac:picMk id="15" creationId="{CA874541-0360-8BDC-52C5-A09AEF34891D}"/>
          </ac:picMkLst>
        </pc:picChg>
        <pc:picChg chg="add del mod">
          <ac:chgData name="ULStudent:MARTHA.COSGRAVE" userId="9220605f-4568-40d0-8a7d-222aca764872" providerId="ADAL" clId="{B76D1599-898D-49A5-8826-F5B41B2E62F2}" dt="2022-08-17T13:29:40.965" v="700" actId="478"/>
          <ac:picMkLst>
            <pc:docMk/>
            <pc:sldMk cId="4231775580" sldId="342"/>
            <ac:picMk id="17" creationId="{228A953E-6D64-EBF7-9630-734201EF1792}"/>
          </ac:picMkLst>
        </pc:picChg>
      </pc:sldChg>
      <pc:sldChg chg="add">
        <pc:chgData name="ULStudent:MARTHA.COSGRAVE" userId="9220605f-4568-40d0-8a7d-222aca764872" providerId="ADAL" clId="{B76D1599-898D-49A5-8826-F5B41B2E62F2}" dt="2022-08-17T13:30:37.256" v="748" actId="2890"/>
        <pc:sldMkLst>
          <pc:docMk/>
          <pc:sldMk cId="660963767" sldId="343"/>
        </pc:sldMkLst>
      </pc:sldChg>
      <pc:sldChg chg="addSp modSp del mod">
        <pc:chgData name="ULStudent:MARTHA.COSGRAVE" userId="9220605f-4568-40d0-8a7d-222aca764872" providerId="ADAL" clId="{B76D1599-898D-49A5-8826-F5B41B2E62F2}" dt="2022-08-17T13:30:10.249" v="733" actId="47"/>
        <pc:sldMkLst>
          <pc:docMk/>
          <pc:sldMk cId="2555440394" sldId="343"/>
        </pc:sldMkLst>
        <pc:spChg chg="mod">
          <ac:chgData name="ULStudent:MARTHA.COSGRAVE" userId="9220605f-4568-40d0-8a7d-222aca764872" providerId="ADAL" clId="{B76D1599-898D-49A5-8826-F5B41B2E62F2}" dt="2022-07-14T15:01:33.790" v="331" actId="20577"/>
          <ac:spMkLst>
            <pc:docMk/>
            <pc:sldMk cId="2555440394" sldId="343"/>
            <ac:spMk id="2" creationId="{00000000-0000-0000-0000-000000000000}"/>
          </ac:spMkLst>
        </pc:spChg>
        <pc:spChg chg="mod">
          <ac:chgData name="ULStudent:MARTHA.COSGRAVE" userId="9220605f-4568-40d0-8a7d-222aca764872" providerId="ADAL" clId="{B76D1599-898D-49A5-8826-F5B41B2E62F2}" dt="2022-07-14T15:10:04.227" v="545" actId="113"/>
          <ac:spMkLst>
            <pc:docMk/>
            <pc:sldMk cId="2555440394" sldId="343"/>
            <ac:spMk id="3" creationId="{00000000-0000-0000-0000-000000000000}"/>
          </ac:spMkLst>
        </pc:spChg>
        <pc:picChg chg="add mod modCrop">
          <ac:chgData name="ULStudent:MARTHA.COSGRAVE" userId="9220605f-4568-40d0-8a7d-222aca764872" providerId="ADAL" clId="{B76D1599-898D-49A5-8826-F5B41B2E62F2}" dt="2022-07-14T15:08:09.654" v="422" actId="732"/>
          <ac:picMkLst>
            <pc:docMk/>
            <pc:sldMk cId="2555440394" sldId="343"/>
            <ac:picMk id="6" creationId="{EB0706DF-DD6B-2D3C-2CB6-64B762B618E0}"/>
          </ac:picMkLst>
        </pc:picChg>
      </pc:sldChg>
      <pc:sldChg chg="modSp del mod">
        <pc:chgData name="ULStudent:MARTHA.COSGRAVE" userId="9220605f-4568-40d0-8a7d-222aca764872" providerId="ADAL" clId="{B76D1599-898D-49A5-8826-F5B41B2E62F2}" dt="2022-08-17T13:30:12.345" v="734" actId="47"/>
        <pc:sldMkLst>
          <pc:docMk/>
          <pc:sldMk cId="1238428951" sldId="344"/>
        </pc:sldMkLst>
        <pc:spChg chg="mod">
          <ac:chgData name="ULStudent:MARTHA.COSGRAVE" userId="9220605f-4568-40d0-8a7d-222aca764872" providerId="ADAL" clId="{B76D1599-898D-49A5-8826-F5B41B2E62F2}" dt="2022-07-14T15:30:23.867" v="641" actId="20577"/>
          <ac:spMkLst>
            <pc:docMk/>
            <pc:sldMk cId="1238428951" sldId="344"/>
            <ac:spMk id="3" creationId="{00000000-0000-0000-0000-000000000000}"/>
          </ac:spMkLst>
        </pc:spChg>
      </pc:sldChg>
      <pc:sldChg chg="add">
        <pc:chgData name="ULStudent:MARTHA.COSGRAVE" userId="9220605f-4568-40d0-8a7d-222aca764872" providerId="ADAL" clId="{B76D1599-898D-49A5-8826-F5B41B2E62F2}" dt="2022-08-17T13:30:42.171" v="749" actId="2890"/>
        <pc:sldMkLst>
          <pc:docMk/>
          <pc:sldMk cId="2646025585" sldId="344"/>
        </pc:sldMkLst>
      </pc:sldChg>
      <pc:sldChg chg="add">
        <pc:chgData name="ULStudent:MARTHA.COSGRAVE" userId="9220605f-4568-40d0-8a7d-222aca764872" providerId="ADAL" clId="{B76D1599-898D-49A5-8826-F5B41B2E62F2}" dt="2022-08-17T13:30:45.121" v="750" actId="2890"/>
        <pc:sldMkLst>
          <pc:docMk/>
          <pc:sldMk cId="2089498111" sldId="345"/>
        </pc:sldMkLst>
      </pc:sldChg>
      <pc:sldChg chg="del">
        <pc:chgData name="ULStudent:MARTHA.COSGRAVE" userId="9220605f-4568-40d0-8a7d-222aca764872" providerId="ADAL" clId="{B76D1599-898D-49A5-8826-F5B41B2E62F2}" dt="2022-08-17T13:30:31.797" v="746" actId="47"/>
        <pc:sldMkLst>
          <pc:docMk/>
          <pc:sldMk cId="3344084076" sldId="349"/>
        </pc:sldMkLst>
      </pc:sldChg>
      <pc:sldChg chg="del">
        <pc:chgData name="ULStudent:MARTHA.COSGRAVE" userId="9220605f-4568-40d0-8a7d-222aca764872" providerId="ADAL" clId="{B76D1599-898D-49A5-8826-F5B41B2E62F2}" dt="2022-08-17T13:30:33.397" v="747" actId="47"/>
        <pc:sldMkLst>
          <pc:docMk/>
          <pc:sldMk cId="3719176476" sldId="350"/>
        </pc:sldMkLst>
      </pc:sldChg>
      <pc:sldChg chg="addSp delSp modSp del mod ord">
        <pc:chgData name="ULStudent:MARTHA.COSGRAVE" userId="9220605f-4568-40d0-8a7d-222aca764872" providerId="ADAL" clId="{B76D1599-898D-49A5-8826-F5B41B2E62F2}" dt="2022-08-17T13:30:17.356" v="737" actId="47"/>
        <pc:sldMkLst>
          <pc:docMk/>
          <pc:sldMk cId="300454359" sldId="351"/>
        </pc:sldMkLst>
        <pc:spChg chg="mod">
          <ac:chgData name="ULStudent:MARTHA.COSGRAVE" userId="9220605f-4568-40d0-8a7d-222aca764872" providerId="ADAL" clId="{B76D1599-898D-49A5-8826-F5B41B2E62F2}" dt="2022-07-14T14:57:08.165" v="279" actId="26606"/>
          <ac:spMkLst>
            <pc:docMk/>
            <pc:sldMk cId="300454359" sldId="351"/>
            <ac:spMk id="2" creationId="{F9E5B686-A519-2155-9835-03C4E152C838}"/>
          </ac:spMkLst>
        </pc:spChg>
        <pc:spChg chg="del">
          <ac:chgData name="ULStudent:MARTHA.COSGRAVE" userId="9220605f-4568-40d0-8a7d-222aca764872" providerId="ADAL" clId="{B76D1599-898D-49A5-8826-F5B41B2E62F2}" dt="2022-07-14T14:57:08.165" v="279" actId="26606"/>
          <ac:spMkLst>
            <pc:docMk/>
            <pc:sldMk cId="300454359" sldId="351"/>
            <ac:spMk id="3" creationId="{87589203-7E99-E5D1-71ED-19FEA8D59959}"/>
          </ac:spMkLst>
        </pc:spChg>
        <pc:picChg chg="add del">
          <ac:chgData name="ULStudent:MARTHA.COSGRAVE" userId="9220605f-4568-40d0-8a7d-222aca764872" providerId="ADAL" clId="{B76D1599-898D-49A5-8826-F5B41B2E62F2}" dt="2022-08-17T13:29:55.677" v="732" actId="478"/>
          <ac:picMkLst>
            <pc:docMk/>
            <pc:sldMk cId="300454359" sldId="351"/>
            <ac:picMk id="5" creationId="{F9C74212-72BB-480F-F292-7BB297A84B71}"/>
          </ac:picMkLst>
        </pc:picChg>
      </pc:sldChg>
      <pc:sldChg chg="addSp delSp modSp new del mod ord">
        <pc:chgData name="ULStudent:MARTHA.COSGRAVE" userId="9220605f-4568-40d0-8a7d-222aca764872" providerId="ADAL" clId="{B76D1599-898D-49A5-8826-F5B41B2E62F2}" dt="2022-08-17T13:30:13.965" v="735" actId="47"/>
        <pc:sldMkLst>
          <pc:docMk/>
          <pc:sldMk cId="927124852" sldId="352"/>
        </pc:sldMkLst>
        <pc:spChg chg="mod">
          <ac:chgData name="ULStudent:MARTHA.COSGRAVE" userId="9220605f-4568-40d0-8a7d-222aca764872" providerId="ADAL" clId="{B76D1599-898D-49A5-8826-F5B41B2E62F2}" dt="2022-07-14T15:15:30.232" v="605" actId="20577"/>
          <ac:spMkLst>
            <pc:docMk/>
            <pc:sldMk cId="927124852" sldId="352"/>
            <ac:spMk id="2" creationId="{6F678466-0B27-8A0F-0B7D-75E1D2799A81}"/>
          </ac:spMkLst>
        </pc:spChg>
        <pc:spChg chg="del">
          <ac:chgData name="ULStudent:MARTHA.COSGRAVE" userId="9220605f-4568-40d0-8a7d-222aca764872" providerId="ADAL" clId="{B76D1599-898D-49A5-8826-F5B41B2E62F2}" dt="2022-07-14T15:29:21.147" v="619" actId="931"/>
          <ac:spMkLst>
            <pc:docMk/>
            <pc:sldMk cId="927124852" sldId="352"/>
            <ac:spMk id="3" creationId="{EA9211FC-46D7-EFA2-C8CB-643DCA93A7FB}"/>
          </ac:spMkLst>
        </pc:spChg>
        <pc:picChg chg="add mod">
          <ac:chgData name="ULStudent:MARTHA.COSGRAVE" userId="9220605f-4568-40d0-8a7d-222aca764872" providerId="ADAL" clId="{B76D1599-898D-49A5-8826-F5B41B2E62F2}" dt="2022-07-14T15:31:23.988" v="650" actId="1076"/>
          <ac:picMkLst>
            <pc:docMk/>
            <pc:sldMk cId="927124852" sldId="352"/>
            <ac:picMk id="5" creationId="{81A55935-325A-6192-1BA4-B11452F7D4F9}"/>
          </ac:picMkLst>
        </pc:picChg>
        <pc:picChg chg="add mod">
          <ac:chgData name="ULStudent:MARTHA.COSGRAVE" userId="9220605f-4568-40d0-8a7d-222aca764872" providerId="ADAL" clId="{B76D1599-898D-49A5-8826-F5B41B2E62F2}" dt="2022-07-14T15:29:57.201" v="637" actId="1076"/>
          <ac:picMkLst>
            <pc:docMk/>
            <pc:sldMk cId="927124852" sldId="352"/>
            <ac:picMk id="7" creationId="{72D71337-E455-C847-63BA-791AE47E76DF}"/>
          </ac:picMkLst>
        </pc:picChg>
        <pc:picChg chg="add mod">
          <ac:chgData name="ULStudent:MARTHA.COSGRAVE" userId="9220605f-4568-40d0-8a7d-222aca764872" providerId="ADAL" clId="{B76D1599-898D-49A5-8826-F5B41B2E62F2}" dt="2022-07-14T15:31:15.613" v="648" actId="1076"/>
          <ac:picMkLst>
            <pc:docMk/>
            <pc:sldMk cId="927124852" sldId="352"/>
            <ac:picMk id="9" creationId="{C3E57671-579C-3786-714D-25A8CCCF8751}"/>
          </ac:picMkLst>
        </pc:picChg>
        <pc:picChg chg="add mod">
          <ac:chgData name="ULStudent:MARTHA.COSGRAVE" userId="9220605f-4568-40d0-8a7d-222aca764872" providerId="ADAL" clId="{B76D1599-898D-49A5-8826-F5B41B2E62F2}" dt="2022-07-14T15:29:51.023" v="635" actId="1076"/>
          <ac:picMkLst>
            <pc:docMk/>
            <pc:sldMk cId="927124852" sldId="352"/>
            <ac:picMk id="11" creationId="{522E4D19-F9F2-552D-B862-72BD8E43B8F1}"/>
          </ac:picMkLst>
        </pc:picChg>
        <pc:picChg chg="add mod">
          <ac:chgData name="ULStudent:MARTHA.COSGRAVE" userId="9220605f-4568-40d0-8a7d-222aca764872" providerId="ADAL" clId="{B76D1599-898D-49A5-8826-F5B41B2E62F2}" dt="2022-07-14T15:31:26.910" v="651" actId="1076"/>
          <ac:picMkLst>
            <pc:docMk/>
            <pc:sldMk cId="927124852" sldId="352"/>
            <ac:picMk id="13" creationId="{55E39215-8110-A1BB-2143-419C295E25C4}"/>
          </ac:picMkLst>
        </pc:picChg>
        <pc:picChg chg="add mod">
          <ac:chgData name="ULStudent:MARTHA.COSGRAVE" userId="9220605f-4568-40d0-8a7d-222aca764872" providerId="ADAL" clId="{B76D1599-898D-49A5-8826-F5B41B2E62F2}" dt="2022-07-14T15:31:20.650" v="649" actId="1076"/>
          <ac:picMkLst>
            <pc:docMk/>
            <pc:sldMk cId="927124852" sldId="352"/>
            <ac:picMk id="15" creationId="{C8389025-E0A9-510C-BF4E-48695D028F36}"/>
          </ac:picMkLst>
        </pc:picChg>
      </pc:sldChg>
      <pc:sldChg chg="addSp delSp modSp new del mod">
        <pc:chgData name="ULStudent:MARTHA.COSGRAVE" userId="9220605f-4568-40d0-8a7d-222aca764872" providerId="ADAL" clId="{B76D1599-898D-49A5-8826-F5B41B2E62F2}" dt="2022-08-17T13:30:15.787" v="736" actId="47"/>
        <pc:sldMkLst>
          <pc:docMk/>
          <pc:sldMk cId="2663649595" sldId="353"/>
        </pc:sldMkLst>
        <pc:spChg chg="mod">
          <ac:chgData name="ULStudent:MARTHA.COSGRAVE" userId="9220605f-4568-40d0-8a7d-222aca764872" providerId="ADAL" clId="{B76D1599-898D-49A5-8826-F5B41B2E62F2}" dt="2022-07-14T15:32:16.306" v="694" actId="26606"/>
          <ac:spMkLst>
            <pc:docMk/>
            <pc:sldMk cId="2663649595" sldId="353"/>
            <ac:spMk id="2" creationId="{231D246D-ECA1-845B-1B85-1FA66EA3673F}"/>
          </ac:spMkLst>
        </pc:spChg>
        <pc:spChg chg="add del">
          <ac:chgData name="ULStudent:MARTHA.COSGRAVE" userId="9220605f-4568-40d0-8a7d-222aca764872" providerId="ADAL" clId="{B76D1599-898D-49A5-8826-F5B41B2E62F2}" dt="2022-07-14T15:32:16.306" v="694" actId="26606"/>
          <ac:spMkLst>
            <pc:docMk/>
            <pc:sldMk cId="2663649595" sldId="353"/>
            <ac:spMk id="3" creationId="{3D045EF6-5E63-21DF-F460-A151E204744A}"/>
          </ac:spMkLst>
        </pc:spChg>
        <pc:picChg chg="add del">
          <ac:chgData name="ULStudent:MARTHA.COSGRAVE" userId="9220605f-4568-40d0-8a7d-222aca764872" providerId="ADAL" clId="{B76D1599-898D-49A5-8826-F5B41B2E62F2}" dt="2022-07-14T15:32:12.633" v="691" actId="26606"/>
          <ac:picMkLst>
            <pc:docMk/>
            <pc:sldMk cId="2663649595" sldId="353"/>
            <ac:picMk id="5" creationId="{930C27B1-7895-428F-22A0-5C175AD32244}"/>
          </ac:picMkLst>
        </pc:picChg>
        <pc:picChg chg="add del">
          <ac:chgData name="ULStudent:MARTHA.COSGRAVE" userId="9220605f-4568-40d0-8a7d-222aca764872" providerId="ADAL" clId="{B76D1599-898D-49A5-8826-F5B41B2E62F2}" dt="2022-07-14T15:32:16.287" v="693" actId="26606"/>
          <ac:picMkLst>
            <pc:docMk/>
            <pc:sldMk cId="2663649595" sldId="353"/>
            <ac:picMk id="7" creationId="{8BC44DBF-DF08-E230-8AA9-66C1B325CAF8}"/>
          </ac:picMkLst>
        </pc:picChg>
        <pc:picChg chg="add">
          <ac:chgData name="ULStudent:MARTHA.COSGRAVE" userId="9220605f-4568-40d0-8a7d-222aca764872" providerId="ADAL" clId="{B76D1599-898D-49A5-8826-F5B41B2E62F2}" dt="2022-07-14T15:32:16.306" v="694" actId="26606"/>
          <ac:picMkLst>
            <pc:docMk/>
            <pc:sldMk cId="2663649595" sldId="353"/>
            <ac:picMk id="9" creationId="{930C27B1-7895-428F-22A0-5C175AD32244}"/>
          </ac:picMkLst>
        </pc:picChg>
      </pc:sldChg>
    </pc:docChg>
  </pc:docChgLst>
  <pc:docChgLst>
    <pc:chgData name="ULStudent:MARTHA.COSGRAVE" userId="S::19191952@studentmail.ul.ie::9220605f-4568-40d0-8a7d-222aca764872" providerId="AD" clId="Web-{490D4574-30E0-F165-1AD0-01A260DEA487}"/>
    <pc:docChg chg="addSld">
      <pc:chgData name="ULStudent:MARTHA.COSGRAVE" userId="S::19191952@studentmail.ul.ie::9220605f-4568-40d0-8a7d-222aca764872" providerId="AD" clId="Web-{490D4574-30E0-F165-1AD0-01A260DEA487}" dt="2022-07-06T13:26:07.273" v="0"/>
      <pc:docMkLst>
        <pc:docMk/>
      </pc:docMkLst>
      <pc:sldChg chg="new">
        <pc:chgData name="ULStudent:MARTHA.COSGRAVE" userId="S::19191952@studentmail.ul.ie::9220605f-4568-40d0-8a7d-222aca764872" providerId="AD" clId="Web-{490D4574-30E0-F165-1AD0-01A260DEA487}" dt="2022-07-06T13:26:07.273" v="0"/>
        <pc:sldMkLst>
          <pc:docMk/>
          <pc:sldMk cId="300454359" sldId="351"/>
        </pc:sldMkLst>
      </pc:sldChg>
    </pc:docChg>
  </pc:docChgLst>
  <pc:docChgLst>
    <pc:chgData name="Tara.E.Ryan" userId="S::tara.e.ryan@ul.ie::b2da61a2-f3d1-4c80-9969-bed3a362adcb" providerId="AD" clId="Web-{B754F1BD-DAC9-97EF-8F9D-87B9984CDAAA}"/>
    <pc:docChg chg="addSld">
      <pc:chgData name="Tara.E.Ryan" userId="S::tara.e.ryan@ul.ie::b2da61a2-f3d1-4c80-9969-bed3a362adcb" providerId="AD" clId="Web-{B754F1BD-DAC9-97EF-8F9D-87B9984CDAAA}" dt="2022-12-11T16:01:24.056" v="0"/>
      <pc:docMkLst>
        <pc:docMk/>
      </pc:docMkLst>
      <pc:sldChg chg="add">
        <pc:chgData name="Tara.E.Ryan" userId="S::tara.e.ryan@ul.ie::b2da61a2-f3d1-4c80-9969-bed3a362adcb" providerId="AD" clId="Web-{B754F1BD-DAC9-97EF-8F9D-87B9984CDAAA}" dt="2022-12-11T16:01:24.056" v="0"/>
        <pc:sldMkLst>
          <pc:docMk/>
          <pc:sldMk cId="1738203042" sldId="355"/>
        </pc:sldMkLst>
      </pc:sldChg>
    </pc:docChg>
  </pc:docChgLst>
  <pc:docChgLst>
    <pc:chgData name="Tara.E.Ryan" userId="S::tara.e.ryan@ul.ie::b2da61a2-f3d1-4c80-9969-bed3a362adcb" providerId="AD" clId="Web-{35B5FF0F-AE7C-104F-148D-4AFC4F7DAA4D}"/>
    <pc:docChg chg="addSld delSld modSld addMainMaster">
      <pc:chgData name="Tara.E.Ryan" userId="S::tara.e.ryan@ul.ie::b2da61a2-f3d1-4c80-9969-bed3a362adcb" providerId="AD" clId="Web-{35B5FF0F-AE7C-104F-148D-4AFC4F7DAA4D}" dt="2022-11-30T13:25:05.721" v="17"/>
      <pc:docMkLst>
        <pc:docMk/>
      </pc:docMkLst>
      <pc:sldChg chg="del">
        <pc:chgData name="Tara.E.Ryan" userId="S::tara.e.ryan@ul.ie::b2da61a2-f3d1-4c80-9969-bed3a362adcb" providerId="AD" clId="Web-{35B5FF0F-AE7C-104F-148D-4AFC4F7DAA4D}" dt="2022-11-30T12:26:03.186" v="14"/>
        <pc:sldMkLst>
          <pc:docMk/>
          <pc:sldMk cId="2775976314" sldId="330"/>
        </pc:sldMkLst>
      </pc:sldChg>
      <pc:sldChg chg="del">
        <pc:chgData name="Tara.E.Ryan" userId="S::tara.e.ryan@ul.ie::b2da61a2-f3d1-4c80-9969-bed3a362adcb" providerId="AD" clId="Web-{35B5FF0F-AE7C-104F-148D-4AFC4F7DAA4D}" dt="2022-11-30T12:25:00.369" v="1"/>
        <pc:sldMkLst>
          <pc:docMk/>
          <pc:sldMk cId="1687097853" sldId="332"/>
        </pc:sldMkLst>
      </pc:sldChg>
      <pc:sldChg chg="addSp modSp">
        <pc:chgData name="Tara.E.Ryan" userId="S::tara.e.ryan@ul.ie::b2da61a2-f3d1-4c80-9969-bed3a362adcb" providerId="AD" clId="Web-{35B5FF0F-AE7C-104F-148D-4AFC4F7DAA4D}" dt="2022-11-30T12:25:16.245" v="4" actId="14100"/>
        <pc:sldMkLst>
          <pc:docMk/>
          <pc:sldMk cId="4231775580" sldId="342"/>
        </pc:sldMkLst>
        <pc:picChg chg="add mod">
          <ac:chgData name="Tara.E.Ryan" userId="S::tara.e.ryan@ul.ie::b2da61a2-f3d1-4c80-9969-bed3a362adcb" providerId="AD" clId="Web-{35B5FF0F-AE7C-104F-148D-4AFC4F7DAA4D}" dt="2022-11-30T12:25:16.245" v="4" actId="14100"/>
          <ac:picMkLst>
            <pc:docMk/>
            <pc:sldMk cId="4231775580" sldId="342"/>
            <ac:picMk id="6" creationId="{BFE338A8-206C-E398-7728-BF20DF6AE5E8}"/>
          </ac:picMkLst>
        </pc:picChg>
      </pc:sldChg>
      <pc:sldChg chg="addSp">
        <pc:chgData name="Tara.E.Ryan" userId="S::tara.e.ryan@ul.ie::b2da61a2-f3d1-4c80-9969-bed3a362adcb" providerId="AD" clId="Web-{35B5FF0F-AE7C-104F-148D-4AFC4F7DAA4D}" dt="2022-11-30T12:25:27.918" v="5"/>
        <pc:sldMkLst>
          <pc:docMk/>
          <pc:sldMk cId="660963767" sldId="343"/>
        </pc:sldMkLst>
        <pc:picChg chg="add">
          <ac:chgData name="Tara.E.Ryan" userId="S::tara.e.ryan@ul.ie::b2da61a2-f3d1-4c80-9969-bed3a362adcb" providerId="AD" clId="Web-{35B5FF0F-AE7C-104F-148D-4AFC4F7DAA4D}" dt="2022-11-30T12:25:27.918" v="5"/>
          <ac:picMkLst>
            <pc:docMk/>
            <pc:sldMk cId="660963767" sldId="343"/>
            <ac:picMk id="7" creationId="{C61A0B61-121A-8F5B-310E-7A15BF9BB1D2}"/>
          </ac:picMkLst>
        </pc:picChg>
      </pc:sldChg>
      <pc:sldChg chg="addSp">
        <pc:chgData name="Tara.E.Ryan" userId="S::tara.e.ryan@ul.ie::b2da61a2-f3d1-4c80-9969-bed3a362adcb" providerId="AD" clId="Web-{35B5FF0F-AE7C-104F-148D-4AFC4F7DAA4D}" dt="2022-11-30T12:25:51.810" v="13"/>
        <pc:sldMkLst>
          <pc:docMk/>
          <pc:sldMk cId="2089498111" sldId="345"/>
        </pc:sldMkLst>
        <pc:picChg chg="add">
          <ac:chgData name="Tara.E.Ryan" userId="S::tara.e.ryan@ul.ie::b2da61a2-f3d1-4c80-9969-bed3a362adcb" providerId="AD" clId="Web-{35B5FF0F-AE7C-104F-148D-4AFC4F7DAA4D}" dt="2022-11-30T12:25:51.810" v="13"/>
          <ac:picMkLst>
            <pc:docMk/>
            <pc:sldMk cId="2089498111" sldId="345"/>
            <ac:picMk id="6" creationId="{60A3CD95-04EC-8E63-A3CE-A7C5DB4467F2}"/>
          </ac:picMkLst>
        </pc:picChg>
      </pc:sldChg>
      <pc:sldChg chg="addSp">
        <pc:chgData name="Tara.E.Ryan" userId="S::tara.e.ryan@ul.ie::b2da61a2-f3d1-4c80-9969-bed3a362adcb" providerId="AD" clId="Web-{35B5FF0F-AE7C-104F-148D-4AFC4F7DAA4D}" dt="2022-11-30T12:25:30.481" v="6"/>
        <pc:sldMkLst>
          <pc:docMk/>
          <pc:sldMk cId="2385791624" sldId="346"/>
        </pc:sldMkLst>
        <pc:picChg chg="add">
          <ac:chgData name="Tara.E.Ryan" userId="S::tara.e.ryan@ul.ie::b2da61a2-f3d1-4c80-9969-bed3a362adcb" providerId="AD" clId="Web-{35B5FF0F-AE7C-104F-148D-4AFC4F7DAA4D}" dt="2022-11-30T12:25:30.481" v="6"/>
          <ac:picMkLst>
            <pc:docMk/>
            <pc:sldMk cId="2385791624" sldId="346"/>
            <ac:picMk id="7" creationId="{702A80AE-CD9B-4DE5-85D1-5F2A1809D644}"/>
          </ac:picMkLst>
        </pc:picChg>
      </pc:sldChg>
      <pc:sldChg chg="addSp modNotes">
        <pc:chgData name="Tara.E.Ryan" userId="S::tara.e.ryan@ul.ie::b2da61a2-f3d1-4c80-9969-bed3a362adcb" providerId="AD" clId="Web-{35B5FF0F-AE7C-104F-148D-4AFC4F7DAA4D}" dt="2022-11-30T13:24:30.877" v="16"/>
        <pc:sldMkLst>
          <pc:docMk/>
          <pc:sldMk cId="49840304" sldId="347"/>
        </pc:sldMkLst>
        <pc:picChg chg="add">
          <ac:chgData name="Tara.E.Ryan" userId="S::tara.e.ryan@ul.ie::b2da61a2-f3d1-4c80-9969-bed3a362adcb" providerId="AD" clId="Web-{35B5FF0F-AE7C-104F-148D-4AFC4F7DAA4D}" dt="2022-11-30T12:25:33.075" v="7"/>
          <ac:picMkLst>
            <pc:docMk/>
            <pc:sldMk cId="49840304" sldId="347"/>
            <ac:picMk id="6" creationId="{7DBF2CA5-D4E5-28BF-D45C-07849DF3A7E2}"/>
          </ac:picMkLst>
        </pc:picChg>
      </pc:sldChg>
      <pc:sldChg chg="addSp modNotes">
        <pc:chgData name="Tara.E.Ryan" userId="S::tara.e.ryan@ul.ie::b2da61a2-f3d1-4c80-9969-bed3a362adcb" providerId="AD" clId="Web-{35B5FF0F-AE7C-104F-148D-4AFC4F7DAA4D}" dt="2022-11-30T13:25:05.721" v="17"/>
        <pc:sldMkLst>
          <pc:docMk/>
          <pc:sldMk cId="754039913" sldId="348"/>
        </pc:sldMkLst>
        <pc:picChg chg="add">
          <ac:chgData name="Tara.E.Ryan" userId="S::tara.e.ryan@ul.ie::b2da61a2-f3d1-4c80-9969-bed3a362adcb" providerId="AD" clId="Web-{35B5FF0F-AE7C-104F-148D-4AFC4F7DAA4D}" dt="2022-11-30T12:25:35.512" v="8"/>
          <ac:picMkLst>
            <pc:docMk/>
            <pc:sldMk cId="754039913" sldId="348"/>
            <ac:picMk id="7" creationId="{EF6075D3-D535-25E0-5490-18B7253F9416}"/>
          </ac:picMkLst>
        </pc:picChg>
      </pc:sldChg>
      <pc:sldChg chg="addSp">
        <pc:chgData name="Tara.E.Ryan" userId="S::tara.e.ryan@ul.ie::b2da61a2-f3d1-4c80-9969-bed3a362adcb" providerId="AD" clId="Web-{35B5FF0F-AE7C-104F-148D-4AFC4F7DAA4D}" dt="2022-11-30T12:25:38.403" v="9"/>
        <pc:sldMkLst>
          <pc:docMk/>
          <pc:sldMk cId="2810183421" sldId="349"/>
        </pc:sldMkLst>
        <pc:picChg chg="add">
          <ac:chgData name="Tara.E.Ryan" userId="S::tara.e.ryan@ul.ie::b2da61a2-f3d1-4c80-9969-bed3a362adcb" providerId="AD" clId="Web-{35B5FF0F-AE7C-104F-148D-4AFC4F7DAA4D}" dt="2022-11-30T12:25:38.403" v="9"/>
          <ac:picMkLst>
            <pc:docMk/>
            <pc:sldMk cId="2810183421" sldId="349"/>
            <ac:picMk id="5" creationId="{E9175EBC-7746-912D-0939-1F27AFAEB0AC}"/>
          </ac:picMkLst>
        </pc:picChg>
      </pc:sldChg>
      <pc:sldChg chg="addSp">
        <pc:chgData name="Tara.E.Ryan" userId="S::tara.e.ryan@ul.ie::b2da61a2-f3d1-4c80-9969-bed3a362adcb" providerId="AD" clId="Web-{35B5FF0F-AE7C-104F-148D-4AFC4F7DAA4D}" dt="2022-11-30T12:25:42.294" v="10"/>
        <pc:sldMkLst>
          <pc:docMk/>
          <pc:sldMk cId="1136784419" sldId="350"/>
        </pc:sldMkLst>
        <pc:picChg chg="add">
          <ac:chgData name="Tara.E.Ryan" userId="S::tara.e.ryan@ul.ie::b2da61a2-f3d1-4c80-9969-bed3a362adcb" providerId="AD" clId="Web-{35B5FF0F-AE7C-104F-148D-4AFC4F7DAA4D}" dt="2022-11-30T12:25:42.294" v="10"/>
          <ac:picMkLst>
            <pc:docMk/>
            <pc:sldMk cId="1136784419" sldId="350"/>
            <ac:picMk id="7" creationId="{9FCCC269-55C3-0D21-295F-E6F32E8EBEC0}"/>
          </ac:picMkLst>
        </pc:picChg>
      </pc:sldChg>
      <pc:sldChg chg="addSp">
        <pc:chgData name="Tara.E.Ryan" userId="S::tara.e.ryan@ul.ie::b2da61a2-f3d1-4c80-9969-bed3a362adcb" providerId="AD" clId="Web-{35B5FF0F-AE7C-104F-148D-4AFC4F7DAA4D}" dt="2022-11-30T12:25:45.638" v="11"/>
        <pc:sldMkLst>
          <pc:docMk/>
          <pc:sldMk cId="1930347956" sldId="351"/>
        </pc:sldMkLst>
        <pc:picChg chg="add">
          <ac:chgData name="Tara.E.Ryan" userId="S::tara.e.ryan@ul.ie::b2da61a2-f3d1-4c80-9969-bed3a362adcb" providerId="AD" clId="Web-{35B5FF0F-AE7C-104F-148D-4AFC4F7DAA4D}" dt="2022-11-30T12:25:45.638" v="11"/>
          <ac:picMkLst>
            <pc:docMk/>
            <pc:sldMk cId="1930347956" sldId="351"/>
            <ac:picMk id="7" creationId="{C3C94C1F-E19E-989A-D7EC-55B350F4A400}"/>
          </ac:picMkLst>
        </pc:picChg>
      </pc:sldChg>
      <pc:sldChg chg="addSp">
        <pc:chgData name="Tara.E.Ryan" userId="S::tara.e.ryan@ul.ie::b2da61a2-f3d1-4c80-9969-bed3a362adcb" providerId="AD" clId="Web-{35B5FF0F-AE7C-104F-148D-4AFC4F7DAA4D}" dt="2022-11-30T12:25:48.998" v="12"/>
        <pc:sldMkLst>
          <pc:docMk/>
          <pc:sldMk cId="988816555" sldId="352"/>
        </pc:sldMkLst>
        <pc:picChg chg="add">
          <ac:chgData name="Tara.E.Ryan" userId="S::tara.e.ryan@ul.ie::b2da61a2-f3d1-4c80-9969-bed3a362adcb" providerId="AD" clId="Web-{35B5FF0F-AE7C-104F-148D-4AFC4F7DAA4D}" dt="2022-11-30T12:25:48.998" v="12"/>
          <ac:picMkLst>
            <pc:docMk/>
            <pc:sldMk cId="988816555" sldId="352"/>
            <ac:picMk id="6" creationId="{B8D92346-570B-89BE-1AA8-D0CF64679FB6}"/>
          </ac:picMkLst>
        </pc:picChg>
      </pc:sldChg>
      <pc:sldChg chg="add">
        <pc:chgData name="Tara.E.Ryan" userId="S::tara.e.ryan@ul.ie::b2da61a2-f3d1-4c80-9969-bed3a362adcb" providerId="AD" clId="Web-{35B5FF0F-AE7C-104F-148D-4AFC4F7DAA4D}" dt="2022-11-30T12:24:55.353" v="0"/>
        <pc:sldMkLst>
          <pc:docMk/>
          <pc:sldMk cId="1032652878" sldId="353"/>
        </pc:sldMkLst>
      </pc:sldChg>
      <pc:sldChg chg="add">
        <pc:chgData name="Tara.E.Ryan" userId="S::tara.e.ryan@ul.ie::b2da61a2-f3d1-4c80-9969-bed3a362adcb" providerId="AD" clId="Web-{35B5FF0F-AE7C-104F-148D-4AFC4F7DAA4D}" dt="2022-11-30T12:26:04.514" v="15"/>
        <pc:sldMkLst>
          <pc:docMk/>
          <pc:sldMk cId="805166129" sldId="354"/>
        </pc:sldMkLst>
      </pc:sldChg>
      <pc:sldMasterChg chg="add addSldLayout">
        <pc:chgData name="Tara.E.Ryan" userId="S::tara.e.ryan@ul.ie::b2da61a2-f3d1-4c80-9969-bed3a362adcb" providerId="AD" clId="Web-{35B5FF0F-AE7C-104F-148D-4AFC4F7DAA4D}" dt="2022-11-30T12:24:55.353" v="0"/>
        <pc:sldMasterMkLst>
          <pc:docMk/>
          <pc:sldMasterMk cId="2460954070" sldId="2147483660"/>
        </pc:sldMasterMkLst>
        <pc:sldLayoutChg chg="add">
          <pc:chgData name="Tara.E.Ryan" userId="S::tara.e.ryan@ul.ie::b2da61a2-f3d1-4c80-9969-bed3a362adcb" providerId="AD" clId="Web-{35B5FF0F-AE7C-104F-148D-4AFC4F7DAA4D}" dt="2022-11-30T12:24:55.353" v="0"/>
          <pc:sldLayoutMkLst>
            <pc:docMk/>
            <pc:sldMasterMk cId="2460954070" sldId="2147483660"/>
            <pc:sldLayoutMk cId="2385387890" sldId="2147483661"/>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949138452" sldId="2147483662"/>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2591524520" sldId="2147483663"/>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1203092039" sldId="2147483664"/>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3733172339" sldId="2147483665"/>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3210312558" sldId="2147483666"/>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3146388984" sldId="2147483667"/>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3171841454" sldId="2147483668"/>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1718958274" sldId="2147483669"/>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2202905451" sldId="2147483670"/>
          </pc:sldLayoutMkLst>
        </pc:sldLayoutChg>
        <pc:sldLayoutChg chg="add">
          <pc:chgData name="Tara.E.Ryan" userId="S::tara.e.ryan@ul.ie::b2da61a2-f3d1-4c80-9969-bed3a362adcb" providerId="AD" clId="Web-{35B5FF0F-AE7C-104F-148D-4AFC4F7DAA4D}" dt="2022-11-30T12:24:55.353" v="0"/>
          <pc:sldLayoutMkLst>
            <pc:docMk/>
            <pc:sldMasterMk cId="2460954070" sldId="2147483660"/>
            <pc:sldLayoutMk cId="3479445657"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15/12/2022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12/15/2022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50" dirty="0">
              <a:cs typeface="Calibri"/>
            </a:endParaRPr>
          </a:p>
        </p:txBody>
      </p:sp>
      <p:sp>
        <p:nvSpPr>
          <p:cNvPr id="4" name="Slide Number Placeholder 3"/>
          <p:cNvSpPr>
            <a:spLocks noGrp="1"/>
          </p:cNvSpPr>
          <p:nvPr>
            <p:ph type="sldNum" sz="quarter" idx="5"/>
          </p:nvPr>
        </p:nvSpPr>
        <p:spPr/>
        <p:txBody>
          <a:bodyPr/>
          <a:lstStyle/>
          <a:p>
            <a:fld id="{538137FE-F796-2E41-88C3-6EBCF174D120}" type="slidenum">
              <a:rPr lang="en-US" smtClean="0"/>
              <a:t>2</a:t>
            </a:fld>
            <a:endParaRPr lang="en-US"/>
          </a:p>
        </p:txBody>
      </p:sp>
    </p:spTree>
    <p:extLst>
      <p:ext uri="{BB962C8B-B14F-4D97-AF65-F5344CB8AC3E}">
        <p14:creationId xmlns:p14="http://schemas.microsoft.com/office/powerpoint/2010/main" val="104251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We can use a simple formula to find the frequency of waves from a moving source. This formula can be manipulated to find the frequency of a source moving towards an observer and finding the frequency of a source moving away from an observer. </a:t>
                </a:r>
              </a:p>
              <a:p>
                <a:r>
                  <a:rPr lang="en-GB" dirty="0"/>
                  <a:t>The quantities involved in this formula are: </a:t>
                </a:r>
              </a:p>
              <a:p>
                <a:r>
                  <a:rPr lang="en-IE" sz="1800" i="1" dirty="0"/>
                  <a:t>f’ - </a:t>
                </a:r>
                <a:r>
                  <a:rPr lang="en-IE" sz="1800" dirty="0"/>
                  <a:t>Observed frequency  </a:t>
                </a:r>
              </a:p>
              <a:p>
                <a:r>
                  <a:rPr lang="en-IE" sz="1800" i="1" dirty="0"/>
                  <a:t>f - </a:t>
                </a:r>
                <a:r>
                  <a:rPr lang="en-IE" sz="1800" dirty="0"/>
                  <a:t>Actual frequency </a:t>
                </a:r>
                <a:endParaRPr lang="en-IE" sz="1800" i="1" dirty="0"/>
              </a:p>
              <a:p>
                <a:r>
                  <a:rPr lang="en-IE" sz="1800" i="1" dirty="0"/>
                  <a:t>u - </a:t>
                </a:r>
                <a:r>
                  <a:rPr lang="en-IE" sz="1800" dirty="0"/>
                  <a:t>Speed of the source </a:t>
                </a:r>
              </a:p>
              <a:p>
                <a:r>
                  <a:rPr lang="en-IE" sz="1800" i="1" dirty="0"/>
                  <a:t>c -</a:t>
                </a:r>
                <a:r>
                  <a:rPr lang="en-IE" sz="1800" dirty="0"/>
                  <a:t> Speed of waves in the medium.</a:t>
                </a:r>
              </a:p>
              <a:p>
                <a:r>
                  <a:rPr lang="en-IE" sz="1800" dirty="0"/>
                  <a:t>The formula is </a:t>
                </a:r>
                <a:r>
                  <a:rPr lang="en-IE" sz="1800"/>
                  <a:t>as follows:</a:t>
                </a:r>
              </a:p>
              <a:p>
                <a:endParaRPr lang="en-IE" dirty="0"/>
              </a:p>
              <a:p>
                <a:r>
                  <a:rPr lang="en-IE" sz="2000" dirty="0"/>
                  <a:t>Source moving towards observer: </a:t>
                </a:r>
              </a:p>
              <a:p>
                <a:pPr algn="ctr"/>
                <a:r>
                  <a:rPr lang="en-IE" sz="2000" i="1" dirty="0"/>
                  <a:t>f’ = </a:t>
                </a:r>
                <a14:m>
                  <m:oMath xmlns:m="http://schemas.openxmlformats.org/officeDocument/2006/math">
                    <m:f>
                      <m:fPr>
                        <m:ctrlPr>
                          <a:rPr lang="en-IE" sz="2000" i="1" smtClean="0">
                            <a:latin typeface="Cambria Math" panose="02040503050406030204" pitchFamily="18" charset="0"/>
                          </a:rPr>
                        </m:ctrlPr>
                      </m:fPr>
                      <m:num>
                        <m:r>
                          <a:rPr lang="en-IE" sz="2000" b="0" i="1" smtClean="0">
                            <a:latin typeface="Cambria Math" panose="02040503050406030204" pitchFamily="18" charset="0"/>
                          </a:rPr>
                          <m:t>𝑓𝑐</m:t>
                        </m:r>
                      </m:num>
                      <m:den>
                        <m:r>
                          <a:rPr lang="en-IE" sz="2000" b="0" i="1" smtClean="0">
                            <a:latin typeface="Cambria Math" panose="02040503050406030204" pitchFamily="18" charset="0"/>
                          </a:rPr>
                          <m:t>𝑐</m:t>
                        </m:r>
                        <m:r>
                          <a:rPr lang="en-IE" sz="2000" b="0" i="1" smtClean="0">
                            <a:latin typeface="Cambria Math" panose="02040503050406030204" pitchFamily="18" charset="0"/>
                          </a:rPr>
                          <m:t>−</m:t>
                        </m:r>
                        <m:r>
                          <a:rPr lang="en-IE" sz="2000" b="0" i="1" smtClean="0">
                            <a:latin typeface="Cambria Math" panose="02040503050406030204" pitchFamily="18" charset="0"/>
                          </a:rPr>
                          <m:t>𝑢</m:t>
                        </m:r>
                        <m:r>
                          <a:rPr lang="en-IE" sz="2000" b="0" i="1" smtClean="0">
                            <a:latin typeface="Cambria Math" panose="02040503050406030204" pitchFamily="18" charset="0"/>
                          </a:rPr>
                          <m:t> </m:t>
                        </m:r>
                      </m:den>
                    </m:f>
                  </m:oMath>
                </a14:m>
                <a:endParaRPr lang="en-IE" sz="2000" i="1" dirty="0"/>
              </a:p>
              <a:p>
                <a:r>
                  <a:rPr lang="en-IE" sz="2000" dirty="0"/>
                  <a:t>Source moving away from observer: </a:t>
                </a:r>
              </a:p>
              <a:p>
                <a:pPr algn="ctr"/>
                <a:r>
                  <a:rPr lang="en-IE" sz="2000" i="1" dirty="0"/>
                  <a:t>f’ = </a:t>
                </a:r>
                <a14:m>
                  <m:oMath xmlns:m="http://schemas.openxmlformats.org/officeDocument/2006/math">
                    <m:f>
                      <m:fPr>
                        <m:ctrlPr>
                          <a:rPr lang="en-IE" sz="2000" i="1">
                            <a:latin typeface="Cambria Math" panose="02040503050406030204" pitchFamily="18" charset="0"/>
                          </a:rPr>
                        </m:ctrlPr>
                      </m:fPr>
                      <m:num>
                        <m:r>
                          <a:rPr lang="en-IE" sz="2000" i="1">
                            <a:latin typeface="Cambria Math" panose="02040503050406030204" pitchFamily="18" charset="0"/>
                          </a:rPr>
                          <m:t>𝑓𝑐</m:t>
                        </m:r>
                      </m:num>
                      <m:den>
                        <m:r>
                          <a:rPr lang="en-IE" sz="2000" i="1">
                            <a:latin typeface="Cambria Math" panose="02040503050406030204" pitchFamily="18" charset="0"/>
                          </a:rPr>
                          <m:t>𝑐</m:t>
                        </m:r>
                        <m:r>
                          <a:rPr lang="en-GB" sz="2000" b="0" i="1" smtClean="0">
                            <a:latin typeface="Cambria Math" panose="02040503050406030204" pitchFamily="18" charset="0"/>
                          </a:rPr>
                          <m:t>+</m:t>
                        </m:r>
                        <m:r>
                          <a:rPr lang="en-GB" sz="2000" b="0" i="1" smtClean="0">
                            <a:latin typeface="Cambria Math" panose="02040503050406030204" pitchFamily="18" charset="0"/>
                          </a:rPr>
                          <m:t>𝑢</m:t>
                        </m:r>
                        <m:r>
                          <a:rPr lang="en-IE" sz="2000" i="1">
                            <a:latin typeface="Cambria Math" panose="02040503050406030204" pitchFamily="18" charset="0"/>
                          </a:rPr>
                          <m:t> </m:t>
                        </m:r>
                      </m:den>
                    </m:f>
                  </m:oMath>
                </a14:m>
                <a:endParaRPr lang="en-IE" sz="2000" i="1" dirty="0"/>
              </a:p>
              <a:p>
                <a:endParaRPr lang="en-IE" dirty="0"/>
              </a:p>
            </p:txBody>
          </p:sp>
        </mc:Choice>
        <mc:Fallback xmlns="">
          <p:sp>
            <p:nvSpPr>
              <p:cNvPr id="3" name="Notes Placeholder 2"/>
              <p:cNvSpPr>
                <a:spLocks noGrp="1"/>
              </p:cNvSpPr>
              <p:nvPr>
                <p:ph type="body" idx="1"/>
              </p:nvPr>
            </p:nvSpPr>
            <p:spPr/>
            <p:txBody>
              <a:bodyPr/>
              <a:lstStyle/>
              <a:p>
                <a:r>
                  <a:rPr lang="en-GB" dirty="0"/>
                  <a:t>We can use a simple formula to find the frequency of waves from a moving source. This formula can be manipulated to find the frequency of a source moving towards an observer and finding the frequency of a source moving away from an observer. </a:t>
                </a:r>
              </a:p>
              <a:p>
                <a:r>
                  <a:rPr lang="en-GB" dirty="0"/>
                  <a:t>The quantities involved in this formula are: </a:t>
                </a:r>
              </a:p>
              <a:p>
                <a:r>
                  <a:rPr lang="en-IE" sz="1800" i="1" dirty="0"/>
                  <a:t>f’ - </a:t>
                </a:r>
                <a:r>
                  <a:rPr lang="en-IE" sz="1800" dirty="0"/>
                  <a:t>Observed frequency  </a:t>
                </a:r>
              </a:p>
              <a:p>
                <a:r>
                  <a:rPr lang="en-IE" sz="1800" i="1" dirty="0"/>
                  <a:t>f - </a:t>
                </a:r>
                <a:r>
                  <a:rPr lang="en-IE" sz="1800" dirty="0"/>
                  <a:t>Actual frequency </a:t>
                </a:r>
                <a:endParaRPr lang="en-IE" sz="1800" i="1" dirty="0"/>
              </a:p>
              <a:p>
                <a:r>
                  <a:rPr lang="en-IE" sz="1800" i="1" dirty="0"/>
                  <a:t>u - </a:t>
                </a:r>
                <a:r>
                  <a:rPr lang="en-IE" sz="1800" dirty="0"/>
                  <a:t>Speed of the source </a:t>
                </a:r>
              </a:p>
              <a:p>
                <a:r>
                  <a:rPr lang="en-IE" sz="1800" i="1" dirty="0"/>
                  <a:t>c -</a:t>
                </a:r>
                <a:r>
                  <a:rPr lang="en-IE" sz="1800" dirty="0"/>
                  <a:t> Speed of waves in the medium.</a:t>
                </a:r>
              </a:p>
              <a:p>
                <a:r>
                  <a:rPr lang="en-IE" sz="1800" dirty="0"/>
                  <a:t>The formula is </a:t>
                </a:r>
                <a:r>
                  <a:rPr lang="en-IE" sz="1800"/>
                  <a:t>as follows:</a:t>
                </a:r>
              </a:p>
              <a:p>
                <a:endParaRPr lang="en-IE" dirty="0"/>
              </a:p>
              <a:p>
                <a:r>
                  <a:rPr lang="en-IE" sz="2000" dirty="0"/>
                  <a:t>Source moving towards observer: </a:t>
                </a:r>
              </a:p>
              <a:p>
                <a:pPr algn="ctr"/>
                <a:r>
                  <a:rPr lang="en-IE" sz="2000" i="1" dirty="0"/>
                  <a:t>f’ = </a:t>
                </a:r>
                <a:r>
                  <a:rPr lang="en-IE" sz="2000" b="0" i="0">
                    <a:latin typeface="Cambria Math" panose="02040503050406030204" pitchFamily="18" charset="0"/>
                  </a:rPr>
                  <a:t>𝑓𝑐/(𝑐−𝑢 )</a:t>
                </a:r>
                <a:endParaRPr lang="en-IE" sz="2000" i="1" dirty="0"/>
              </a:p>
              <a:p>
                <a:r>
                  <a:rPr lang="en-IE" sz="2000" dirty="0"/>
                  <a:t>Source moving away from observer: </a:t>
                </a:r>
              </a:p>
              <a:p>
                <a:pPr algn="ctr"/>
                <a:r>
                  <a:rPr lang="en-IE" sz="2000" i="1" dirty="0"/>
                  <a:t>f’ = </a:t>
                </a:r>
                <a:r>
                  <a:rPr lang="en-IE" sz="2000" i="0">
                    <a:latin typeface="Cambria Math" panose="02040503050406030204" pitchFamily="18" charset="0"/>
                  </a:rPr>
                  <a:t>𝑓𝑐/(𝑐</a:t>
                </a:r>
                <a:r>
                  <a:rPr lang="en-GB" sz="2000" b="0" i="0">
                    <a:latin typeface="Cambria Math" panose="02040503050406030204" pitchFamily="18" charset="0"/>
                  </a:rPr>
                  <a:t>+𝑢</a:t>
                </a:r>
                <a:r>
                  <a:rPr lang="en-IE" sz="2000" i="0">
                    <a:latin typeface="Cambria Math" panose="02040503050406030204" pitchFamily="18" charset="0"/>
                  </a:rPr>
                  <a:t> )</a:t>
                </a:r>
                <a:endParaRPr lang="en-IE" sz="2000" i="1" dirty="0"/>
              </a:p>
              <a:p>
                <a:endParaRPr lang="en-IE" dirty="0"/>
              </a:p>
            </p:txBody>
          </p:sp>
        </mc:Fallback>
      </mc:AlternateContent>
      <p:sp>
        <p:nvSpPr>
          <p:cNvPr id="4" name="Slide Number Placeholder 3"/>
          <p:cNvSpPr>
            <a:spLocks noGrp="1"/>
          </p:cNvSpPr>
          <p:nvPr>
            <p:ph type="sldNum" sz="quarter" idx="10"/>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345872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standing wave or stationary wave occurs when two periodic travelling waves of the same frequency moving in opposite direction meet, these waves interfere with each other. </a:t>
            </a:r>
          </a:p>
          <a:p>
            <a:endParaRPr lang="en-GB" dirty="0"/>
          </a:p>
          <a:p>
            <a:r>
              <a:rPr lang="en-GB" dirty="0"/>
              <a:t>A standing waves is composed of two types of points, nides are the point of the wave that are a rest while the antinode is the point where the wave is at a maximum amplitude. </a:t>
            </a:r>
          </a:p>
          <a:p>
            <a:r>
              <a:rPr lang="en-GB" dirty="0"/>
              <a:t>On the slide there is a link to a simulation that shows the movement of a stationary wave.</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46075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On a stationary wave the particles are all vibrating. All of these vibrating particles have the same frequency of vibration. The frequency of that stationary wave also equals the frequency of the wave which is producing it. </a:t>
                </a:r>
              </a:p>
              <a:p>
                <a:r>
                  <a:rPr lang="en-GB" dirty="0"/>
                  <a:t>If </a:t>
                </a:r>
                <a:r>
                  <a:rPr lang="el-GR" dirty="0">
                    <a:latin typeface="DengXian" panose="02010600030101010101" pitchFamily="2" charset="-122"/>
                    <a:ea typeface="DengXian" panose="02010600030101010101" pitchFamily="2" charset="-122"/>
                  </a:rPr>
                  <a:t>λ</a:t>
                </a:r>
                <a:r>
                  <a:rPr lang="en-GB" dirty="0">
                    <a:latin typeface="DengXian" panose="02010600030101010101" pitchFamily="2" charset="-122"/>
                    <a:ea typeface="DengXian" panose="02010600030101010101" pitchFamily="2" charset="-122"/>
                  </a:rPr>
                  <a:t> is</a:t>
                </a:r>
                <a:r>
                  <a:rPr lang="en-GB" dirty="0"/>
                  <a:t> the wavelength of the travelling wave then the distance between two consecutive nodes is </a:t>
                </a:r>
                <a14:m>
                  <m:oMath xmlns:m="http://schemas.openxmlformats.org/officeDocument/2006/math">
                    <m:f>
                      <m:fPr>
                        <m:ctrlPr>
                          <a:rPr lang="en-IE" sz="1800" i="1" smtClean="0">
                            <a:latin typeface="Cambria Math" panose="02040503050406030204" pitchFamily="18" charset="0"/>
                          </a:rPr>
                        </m:ctrlPr>
                      </m:fPr>
                      <m:num>
                        <m:r>
                          <m:rPr>
                            <m:nor/>
                          </m:rPr>
                          <a:rPr lang="el-GR" sz="2000" dirty="0"/>
                          <m:t>λ</m:t>
                        </m:r>
                      </m:num>
                      <m:den>
                        <m:r>
                          <a:rPr lang="en-IE" sz="1800" b="0" i="1" smtClean="0">
                            <a:latin typeface="Cambria Math" panose="02040503050406030204" pitchFamily="18" charset="0"/>
                          </a:rPr>
                          <m:t>2</m:t>
                        </m:r>
                      </m:den>
                    </m:f>
                  </m:oMath>
                </a14:m>
                <a:r>
                  <a:rPr lang="en-IE" dirty="0"/>
                  <a:t>, the</a:t>
                </a:r>
                <a:r>
                  <a:rPr lang="en-IE" baseline="0" dirty="0"/>
                  <a:t> distance between the 2 consecutive antinodes is also </a:t>
                </a:r>
                <a14:m>
                  <m:oMath xmlns:m="http://schemas.openxmlformats.org/officeDocument/2006/math">
                    <m:f>
                      <m:fPr>
                        <m:ctrlPr>
                          <a:rPr lang="en-IE" sz="1800" i="1" smtClean="0">
                            <a:latin typeface="Cambria Math" panose="02040503050406030204" pitchFamily="18" charset="0"/>
                          </a:rPr>
                        </m:ctrlPr>
                      </m:fPr>
                      <m:num>
                        <m:r>
                          <m:rPr>
                            <m:nor/>
                          </m:rPr>
                          <a:rPr lang="el-GR" sz="2000" dirty="0"/>
                          <m:t>λ</m:t>
                        </m:r>
                      </m:num>
                      <m:den>
                        <m:r>
                          <a:rPr lang="en-IE" sz="1800" b="0" i="1" smtClean="0">
                            <a:latin typeface="Cambria Math" panose="02040503050406030204" pitchFamily="18" charset="0"/>
                          </a:rPr>
                          <m:t>2</m:t>
                        </m:r>
                      </m:den>
                    </m:f>
                  </m:oMath>
                </a14:m>
                <a:r>
                  <a:rPr lang="en-IE" dirty="0"/>
                  <a:t>. The distance between</a:t>
                </a:r>
                <a:r>
                  <a:rPr lang="en-IE" baseline="0" dirty="0"/>
                  <a:t> the antinode and the next node is </a:t>
                </a:r>
                <a14:m>
                  <m:oMath xmlns:m="http://schemas.openxmlformats.org/officeDocument/2006/math">
                    <m:f>
                      <m:fPr>
                        <m:ctrlPr>
                          <a:rPr lang="en-IE" sz="1800" i="1" smtClean="0">
                            <a:latin typeface="Cambria Math" panose="02040503050406030204" pitchFamily="18" charset="0"/>
                          </a:rPr>
                        </m:ctrlPr>
                      </m:fPr>
                      <m:num>
                        <m:r>
                          <m:rPr>
                            <m:nor/>
                          </m:rPr>
                          <a:rPr lang="el-GR" sz="2000" dirty="0"/>
                          <m:t>λ</m:t>
                        </m:r>
                      </m:num>
                      <m:den>
                        <m:r>
                          <a:rPr lang="en-GB" sz="2000" b="0" i="1" dirty="0" smtClean="0">
                            <a:latin typeface="Cambria Math" panose="02040503050406030204" pitchFamily="18" charset="0"/>
                          </a:rPr>
                          <m:t>4</m:t>
                        </m:r>
                      </m:den>
                    </m:f>
                  </m:oMath>
                </a14:m>
                <a:r>
                  <a:rPr lang="en-IE" dirty="0"/>
                  <a:t>.</a:t>
                </a:r>
              </a:p>
              <a:p>
                <a:endParaRPr lang="en-IE" dirty="0"/>
              </a:p>
            </p:txBody>
          </p:sp>
        </mc:Choice>
        <mc:Fallback xmlns="">
          <p:sp>
            <p:nvSpPr>
              <p:cNvPr id="3" name="Notes Placeholder 2"/>
              <p:cNvSpPr>
                <a:spLocks noGrp="1"/>
              </p:cNvSpPr>
              <p:nvPr>
                <p:ph type="body" idx="1"/>
              </p:nvPr>
            </p:nvSpPr>
            <p:spPr/>
            <p:txBody>
              <a:bodyPr/>
              <a:lstStyle/>
              <a:p>
                <a:r>
                  <a:rPr lang="en-GB" dirty="0"/>
                  <a:t>On a stationary wave the particles are all vibrating. All of these vibrating particles have the same frequency of vibration. The frequency of that stationary wave also equals the frequency of the wave which is producing it. </a:t>
                </a:r>
              </a:p>
              <a:p>
                <a:r>
                  <a:rPr lang="en-GB" dirty="0"/>
                  <a:t>If </a:t>
                </a:r>
                <a:r>
                  <a:rPr lang="el-GR" dirty="0">
                    <a:latin typeface="DengXian" panose="02010600030101010101" pitchFamily="2" charset="-122"/>
                    <a:ea typeface="DengXian" panose="02010600030101010101" pitchFamily="2" charset="-122"/>
                  </a:rPr>
                  <a:t>λ</a:t>
                </a:r>
                <a:r>
                  <a:rPr lang="en-GB" dirty="0">
                    <a:latin typeface="DengXian" panose="02010600030101010101" pitchFamily="2" charset="-122"/>
                    <a:ea typeface="DengXian" panose="02010600030101010101" pitchFamily="2" charset="-122"/>
                  </a:rPr>
                  <a:t> is</a:t>
                </a:r>
                <a:r>
                  <a:rPr lang="en-GB" dirty="0"/>
                  <a:t> the wavelength of the travelling wave then the distance between two consecutive nodes is </a:t>
                </a:r>
                <a:r>
                  <a:rPr lang="el-GR" sz="2000" i="0" dirty="0"/>
                  <a:t>"λ</a:t>
                </a:r>
                <a:r>
                  <a:rPr lang="el-GR" sz="2000" i="0" dirty="0">
                    <a:latin typeface="Cambria Math" panose="02040503050406030204" pitchFamily="18" charset="0"/>
                  </a:rPr>
                  <a:t>" </a:t>
                </a:r>
                <a:r>
                  <a:rPr lang="en-IE" sz="1800" i="0">
                    <a:latin typeface="Cambria Math" panose="02040503050406030204" pitchFamily="18" charset="0"/>
                  </a:rPr>
                  <a:t>/</a:t>
                </a:r>
                <a:r>
                  <a:rPr lang="en-IE" sz="1800" b="0" i="0">
                    <a:latin typeface="Cambria Math" panose="02040503050406030204" pitchFamily="18" charset="0"/>
                  </a:rPr>
                  <a:t>2</a:t>
                </a:r>
                <a:r>
                  <a:rPr lang="en-IE" dirty="0"/>
                  <a:t>, the</a:t>
                </a:r>
                <a:r>
                  <a:rPr lang="en-IE" baseline="0" dirty="0"/>
                  <a:t> distance between the 2 consecutive antinodes is also </a:t>
                </a:r>
                <a:r>
                  <a:rPr lang="el-GR" sz="2000" i="0" dirty="0"/>
                  <a:t>"λ</a:t>
                </a:r>
                <a:r>
                  <a:rPr lang="el-GR" sz="2000" i="0" dirty="0">
                    <a:latin typeface="Cambria Math" panose="02040503050406030204" pitchFamily="18" charset="0"/>
                  </a:rPr>
                  <a:t>" </a:t>
                </a:r>
                <a:r>
                  <a:rPr lang="en-IE" sz="1800" i="0">
                    <a:latin typeface="Cambria Math" panose="02040503050406030204" pitchFamily="18" charset="0"/>
                  </a:rPr>
                  <a:t>/</a:t>
                </a:r>
                <a:r>
                  <a:rPr lang="en-IE" sz="1800" b="0" i="0">
                    <a:latin typeface="Cambria Math" panose="02040503050406030204" pitchFamily="18" charset="0"/>
                  </a:rPr>
                  <a:t>2</a:t>
                </a:r>
                <a:r>
                  <a:rPr lang="en-IE" dirty="0"/>
                  <a:t>. The distance between</a:t>
                </a:r>
                <a:r>
                  <a:rPr lang="en-IE" baseline="0" dirty="0"/>
                  <a:t> the antinode and the next node is </a:t>
                </a:r>
                <a:r>
                  <a:rPr lang="el-GR" sz="2000" i="0" dirty="0"/>
                  <a:t>"λ</a:t>
                </a:r>
                <a:r>
                  <a:rPr lang="el-GR" sz="2000" i="0" dirty="0">
                    <a:latin typeface="Cambria Math" panose="02040503050406030204" pitchFamily="18" charset="0"/>
                  </a:rPr>
                  <a:t>" </a:t>
                </a:r>
                <a:r>
                  <a:rPr lang="en-IE" sz="1800" i="0">
                    <a:latin typeface="Cambria Math" panose="02040503050406030204" pitchFamily="18" charset="0"/>
                  </a:rPr>
                  <a:t>/</a:t>
                </a:r>
                <a:r>
                  <a:rPr lang="en-GB" sz="2000" b="0" i="0" dirty="0">
                    <a:latin typeface="Cambria Math" panose="02040503050406030204" pitchFamily="18" charset="0"/>
                  </a:rPr>
                  <a:t>4</a:t>
                </a:r>
                <a:r>
                  <a:rPr lang="en-IE" dirty="0"/>
                  <a:t>.</a:t>
                </a:r>
              </a:p>
              <a:p>
                <a:endParaRPr lang="en-IE" dirty="0"/>
              </a:p>
            </p:txBody>
          </p:sp>
        </mc:Fallback>
      </mc:AlternateContent>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38678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Christian Doppler is the Austrian mathematician and physicist who discovered the Doppler effect. Doppler lived from 1803 to 1853. Doppler suffered with poor health for a long time although he still managed to study physics, mathematic, mechanics and astronomy.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132656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50" dirty="0"/>
              <a:t>The Doppler effect is the apparent change frequency of waves due to the motion of the source or of the observer. This can be hard to grasp but when we link the doppler effect the an example it becomes more straight forward. If you think approaching a loud noise such as a horn blowing, as you approach the sound is perceived at a higher pitch. As you move passed the sound the pitch alters and changes to a lower pitch. On this slide is a YouTube clip which demonstrates the doppler effect.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23233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analyse the sound waves associated with the moving sound we will note that:</a:t>
            </a:r>
          </a:p>
          <a:p>
            <a:r>
              <a:rPr lang="en-IE" sz="3200" dirty="0"/>
              <a:t>Ahead of the moving source: </a:t>
            </a:r>
            <a:r>
              <a:rPr lang="en-IE" sz="2800" dirty="0"/>
              <a:t>Crests are closer, Smaller wavelength and the Frequency of wavelength is greater. </a:t>
            </a:r>
            <a:endParaRPr lang="en-IE" sz="2800" dirty="0">
              <a:cs typeface="Calibri"/>
            </a:endParaRPr>
          </a:p>
          <a:p>
            <a:r>
              <a:rPr lang="en-IE" sz="3200" dirty="0"/>
              <a:t>Behind the moving source: </a:t>
            </a:r>
            <a:r>
              <a:rPr lang="en-IE" sz="2800" dirty="0"/>
              <a:t>Crests are further apart, Wavelength is  greater and the frequency is less. </a:t>
            </a:r>
          </a:p>
          <a:p>
            <a:r>
              <a:rPr lang="en-GB" dirty="0"/>
              <a:t>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80708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3200" dirty="0"/>
              <a:t>If a source emits waves with a frequency of </a:t>
            </a:r>
            <a:r>
              <a:rPr lang="en-IE" sz="3200" i="1" dirty="0"/>
              <a:t>f </a:t>
            </a:r>
            <a:r>
              <a:rPr lang="en-IE" sz="3200" dirty="0"/>
              <a:t>the observed frequency </a:t>
            </a:r>
            <a:r>
              <a:rPr lang="en-IE" sz="3200" i="1" dirty="0"/>
              <a:t>f’ </a:t>
            </a:r>
            <a:r>
              <a:rPr lang="en-IE" sz="3200" dirty="0"/>
              <a:t>will be:</a:t>
            </a:r>
          </a:p>
          <a:p>
            <a:r>
              <a:rPr lang="en-IE" sz="2800" dirty="0"/>
              <a:t>Greater than </a:t>
            </a:r>
            <a:r>
              <a:rPr lang="en-IE" sz="2800" i="1" dirty="0"/>
              <a:t>f </a:t>
            </a:r>
            <a:r>
              <a:rPr lang="en-IE" sz="2800" dirty="0"/>
              <a:t>if: If the sources moves towards the observer or the observer moves towards the source. </a:t>
            </a:r>
          </a:p>
          <a:p>
            <a:r>
              <a:rPr lang="en-IE" sz="2800" dirty="0"/>
              <a:t>Less than </a:t>
            </a:r>
            <a:r>
              <a:rPr lang="en-IE" sz="2800" i="1" dirty="0"/>
              <a:t>f</a:t>
            </a:r>
            <a:r>
              <a:rPr lang="en-IE" sz="2800" dirty="0"/>
              <a:t> if: if the source moves away from the observer or the observer moves away from the source.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375459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dirty="0"/>
              <a:t>The Doppler effect can be used to determine the speed at which stars and galaxies are from towards or away from us. </a:t>
            </a:r>
          </a:p>
          <a:p>
            <a:r>
              <a:rPr lang="en-IE" sz="1800" dirty="0"/>
              <a:t>Light from a luminous object undergoes a Doppler-like shift if the source is moving relative to us.</a:t>
            </a:r>
          </a:p>
          <a:p>
            <a:r>
              <a:rPr lang="en-IE" sz="1800" dirty="0"/>
              <a:t>Light from these stars and galaxies shifts to a longer wavelength – These wavelengths are in the red region and are therefore referred to as a red shift. </a:t>
            </a:r>
          </a:p>
          <a:p>
            <a:r>
              <a:rPr lang="en-IE" dirty="0"/>
              <a:t> </a:t>
            </a:r>
          </a:p>
        </p:txBody>
      </p:sp>
      <p:sp>
        <p:nvSpPr>
          <p:cNvPr id="4" name="Slide Number Placeholder 3"/>
          <p:cNvSpPr>
            <a:spLocks noGrp="1"/>
          </p:cNvSpPr>
          <p:nvPr>
            <p:ph type="sldNum" sz="quarter" idx="10"/>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350131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doppler effect is an everyday occurrence. There are everyday examples of this effect such as, police speed guns, doppler endocardium and the sonic boom.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67871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199" y="1662500"/>
            <a:ext cx="12193191" cy="3536633"/>
          </a:xfrm>
        </p:spPr>
        <p:txBody>
          <a:bodyPr anchor="b"/>
          <a:lstStyle>
            <a:lvl1pPr algn="ctr">
              <a:defRPr sz="8001"/>
            </a:lvl1pPr>
          </a:lstStyle>
          <a:p>
            <a:r>
              <a:rPr lang="en-US"/>
              <a:t>Click to edit Master title style</a:t>
            </a:r>
            <a:endParaRPr lang="en-US" dirty="0"/>
          </a:p>
        </p:txBody>
      </p:sp>
      <p:sp>
        <p:nvSpPr>
          <p:cNvPr id="3" name="Subtitle 2"/>
          <p:cNvSpPr>
            <a:spLocks noGrp="1"/>
          </p:cNvSpPr>
          <p:nvPr>
            <p:ph type="subTitle" idx="1"/>
          </p:nvPr>
        </p:nvSpPr>
        <p:spPr>
          <a:xfrm>
            <a:off x="2032199" y="5335519"/>
            <a:ext cx="12193191" cy="2452598"/>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2" y="2532550"/>
            <a:ext cx="14022170" cy="4225617"/>
          </a:xfrm>
        </p:spPr>
        <p:txBody>
          <a:bodyPr anchor="b"/>
          <a:lstStyle>
            <a:lvl1pPr>
              <a:defRPr sz="8001"/>
            </a:lvl1pPr>
          </a:lstStyle>
          <a:p>
            <a:r>
              <a:rPr lang="en-US"/>
              <a:t>Click to edit Master title style</a:t>
            </a:r>
            <a:endParaRPr lang="en-US" dirty="0"/>
          </a:p>
        </p:txBody>
      </p:sp>
      <p:sp>
        <p:nvSpPr>
          <p:cNvPr id="3" name="Text Placeholder 2"/>
          <p:cNvSpPr>
            <a:spLocks noGrp="1"/>
          </p:cNvSpPr>
          <p:nvPr>
            <p:ph type="body" idx="1"/>
          </p:nvPr>
        </p:nvSpPr>
        <p:spPr>
          <a:xfrm>
            <a:off x="1109242" y="6798143"/>
            <a:ext cx="14022170" cy="2222152"/>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709"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0404"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827" y="540842"/>
            <a:ext cx="14022170" cy="19634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827" y="2490223"/>
            <a:ext cx="6877721"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4" name="Content Placeholder 3"/>
          <p:cNvSpPr>
            <a:spLocks noGrp="1"/>
          </p:cNvSpPr>
          <p:nvPr>
            <p:ph sz="half" idx="2"/>
          </p:nvPr>
        </p:nvSpPr>
        <p:spPr>
          <a:xfrm>
            <a:off x="1119827" y="3710643"/>
            <a:ext cx="6877721"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30404" y="2490223"/>
            <a:ext cx="6911592"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6" name="Content Placeholder 5"/>
          <p:cNvSpPr>
            <a:spLocks noGrp="1"/>
          </p:cNvSpPr>
          <p:nvPr>
            <p:ph sz="quarter" idx="4"/>
          </p:nvPr>
        </p:nvSpPr>
        <p:spPr>
          <a:xfrm>
            <a:off x="8230404" y="3710643"/>
            <a:ext cx="6911592"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1592" y="1462624"/>
            <a:ext cx="8230404" cy="721905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1592" y="1462624"/>
            <a:ext cx="8230404" cy="7219057"/>
          </a:xfrm>
        </p:spPr>
        <p:txBody>
          <a:bodyPr anchor="t"/>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540842"/>
            <a:ext cx="3505542" cy="8608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709" y="540842"/>
            <a:ext cx="10313407"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846CE7D5-CF57-46EF-B807-FDD0502418D4}" type="datetimeFigureOut">
              <a:rPr lang="en-US" smtClean="0"/>
              <a:t>12/15/2022</a:t>
            </a:fld>
            <a:endParaRPr lang="en-US"/>
          </a:p>
        </p:txBody>
      </p:sp>
      <p:sp>
        <p:nvSpPr>
          <p:cNvPr id="5" name="Footer Placeholder 4"/>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homework.study.com/explanation/the-wavelength-of-a-stationary-wave-is-36-0cm-what-is-the-distance-between-a-node-and-the-next-antinode.html" TargetMode="External"/><Relationship Id="rId7" Type="http://schemas.openxmlformats.org/officeDocument/2006/relationships/hyperlink" Target="https://studiousguy.com/doppler-effect-examples/"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study.com/learn/lesson/red-shift-theory-explanation.html" TargetMode="External"/><Relationship Id="rId5" Type="http://schemas.openxmlformats.org/officeDocument/2006/relationships/hyperlink" Target="https://www.microcontrollertips.com/the-doppler-effect-from-highly-ridiculed-to-absolutely-indispensable-part-1/" TargetMode="External"/><Relationship Id="rId4" Type="http://schemas.openxmlformats.org/officeDocument/2006/relationships/hyperlink" Target="https://stickmanphysics.com/stickman-physics-home/unit-10-waves/doppler-effec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ontrib.pbslearningmedia.org/WGBH/arct15/SimBucket/Simulations/standingwaves/content/index.html" TargetMode="External"/><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LvJAV6le2No" TargetMode="External"/><Relationship Id="rId5"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54"/>
            <a:ext cx="16257588" cy="10167121"/>
          </a:xfrm>
          <a:prstGeom prst="rect">
            <a:avLst/>
          </a:prstGeom>
        </p:spPr>
      </p:pic>
      <p:sp>
        <p:nvSpPr>
          <p:cNvPr id="2" name="Title 1"/>
          <p:cNvSpPr>
            <a:spLocks noGrp="1"/>
          </p:cNvSpPr>
          <p:nvPr>
            <p:ph type="ctrTitle"/>
          </p:nvPr>
        </p:nvSpPr>
        <p:spPr>
          <a:xfrm>
            <a:off x="159911" y="6178375"/>
            <a:ext cx="10421576" cy="1215817"/>
          </a:xfrm>
        </p:spPr>
        <p:txBody>
          <a:bodyPr vert="horz" lIns="121932" tIns="60966" rIns="121932" bIns="60966" rtlCol="0" anchor="b">
            <a:noAutofit/>
          </a:bodyPr>
          <a:lstStyle/>
          <a:p>
            <a:br>
              <a:rPr lang="en-IE" sz="6300" b="1" dirty="0"/>
            </a:br>
            <a:r>
              <a:rPr lang="en-IE" sz="6650" b="1" dirty="0">
                <a:cs typeface="Calibri Light"/>
              </a:rPr>
              <a:t>Waves</a:t>
            </a:r>
            <a:br>
              <a:rPr lang="en-IE" sz="6650" b="1" dirty="0">
                <a:cs typeface="Calibri Light"/>
              </a:rPr>
            </a:br>
            <a:br>
              <a:rPr lang="en-IE" sz="6300" b="1" dirty="0"/>
            </a:br>
            <a:r>
              <a:rPr lang="en-IE" sz="4000" b="1" dirty="0"/>
              <a:t>Suitable for </a:t>
            </a:r>
            <a:r>
              <a:rPr lang="en-IE" sz="4000" b="1" dirty="0">
                <a:cs typeface="Calibri Light"/>
              </a:rPr>
              <a:t>Leaving Certificate Physics</a:t>
            </a:r>
            <a:br>
              <a:rPr lang="en-IE" sz="2850" b="1" dirty="0"/>
            </a:br>
            <a:endParaRPr lang="en-IE" sz="2867" dirty="0">
              <a:ea typeface="Calibri Light"/>
              <a:cs typeface="Calibri Light"/>
            </a:endParaRPr>
          </a:p>
        </p:txBody>
      </p:sp>
      <p:sp>
        <p:nvSpPr>
          <p:cNvPr id="3" name="Subtitle 2"/>
          <p:cNvSpPr>
            <a:spLocks noGrp="1"/>
          </p:cNvSpPr>
          <p:nvPr>
            <p:ph type="subTitle" idx="1"/>
          </p:nvPr>
        </p:nvSpPr>
        <p:spPr>
          <a:xfrm>
            <a:off x="2002220" y="7088891"/>
            <a:ext cx="9929939" cy="905716"/>
          </a:xfrm>
        </p:spPr>
        <p:txBody>
          <a:bodyPr vert="horz" lIns="121932" tIns="60966" rIns="121932" bIns="60966" rtlCol="0" anchor="t">
            <a:normAutofit fontScale="25000" lnSpcReduction="20000"/>
          </a:bodyPr>
          <a:lstStyle/>
          <a:p>
            <a:endParaRPr lang="en-IE" sz="2592" b="1" dirty="0"/>
          </a:p>
          <a:p>
            <a:endParaRPr lang="en-IE" sz="5401" b="1" dirty="0">
              <a:cs typeface="Calibri"/>
            </a:endParaRPr>
          </a:p>
          <a:p>
            <a:r>
              <a:rPr lang="en-IE" sz="10300" b="1" dirty="0">
                <a:cs typeface="Calibri"/>
              </a:rPr>
              <a:t>NARRATOR: Martha Cosgrave, EPI</a:t>
            </a:r>
            <a:r>
              <a:rPr lang="en-IE" sz="10300" b="1" dirty="0">
                <a:latin typeface="DengXian"/>
                <a:ea typeface="DengXian"/>
                <a:cs typeface="Calibri"/>
              </a:rPr>
              <a:t>•STEM, University of Limerick</a:t>
            </a:r>
          </a:p>
          <a:p>
            <a:r>
              <a:rPr lang="en-IE" sz="10335" b="1" dirty="0">
                <a:cs typeface="Calibri"/>
              </a:rPr>
              <a:t>THIS IS A HEA FUNDED CPD PROJECT WITH EPI</a:t>
            </a:r>
            <a:r>
              <a:rPr lang="en-IE" sz="10335" b="1" dirty="0">
                <a:latin typeface="DengXian" panose="020B0503020204020204" pitchFamily="2" charset="-122"/>
                <a:ea typeface="DengXian" panose="020B0503020204020204" pitchFamily="2" charset="-122"/>
                <a:cs typeface="Calibri"/>
              </a:rPr>
              <a:t>•STEM: </a:t>
            </a:r>
            <a:endParaRPr lang="en-IE" sz="10335" b="1" dirty="0">
              <a:cs typeface="Calibri"/>
            </a:endParaRPr>
          </a:p>
          <a:p>
            <a:endParaRPr lang="en-IE" sz="2592" b="1" dirty="0"/>
          </a:p>
          <a:p>
            <a:endParaRPr lang="en-IE" sz="2592"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 y="616598"/>
            <a:ext cx="3509749" cy="1738912"/>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11303625" y="8311552"/>
            <a:ext cx="4961655" cy="1346141"/>
          </a:xfrm>
          <a:prstGeom prst="rect">
            <a:avLst/>
          </a:prstGeom>
        </p:spPr>
      </p:pic>
    </p:spTree>
    <p:extLst>
      <p:ext uri="{BB962C8B-B14F-4D97-AF65-F5344CB8AC3E}">
        <p14:creationId xmlns:p14="http://schemas.microsoft.com/office/powerpoint/2010/main" val="103265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Everyday Doppler effect examples.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5708473" cy="6704082"/>
          </a:xfrm>
        </p:spPr>
        <p:txBody>
          <a:bodyPr/>
          <a:lstStyle/>
          <a:p>
            <a:r>
              <a:rPr lang="en-IE" dirty="0"/>
              <a:t>Police speed guns.</a:t>
            </a:r>
          </a:p>
          <a:p>
            <a:pPr marL="0" indent="0">
              <a:buNone/>
            </a:pPr>
            <a:endParaRPr lang="en-IE" dirty="0"/>
          </a:p>
          <a:p>
            <a:r>
              <a:rPr lang="en-IE" dirty="0"/>
              <a:t>Doppler echocardiogram </a:t>
            </a:r>
          </a:p>
          <a:p>
            <a:pPr marL="0" indent="0">
              <a:buNone/>
            </a:pPr>
            <a:endParaRPr lang="en-IE" dirty="0"/>
          </a:p>
          <a:p>
            <a:r>
              <a:rPr lang="en-IE" dirty="0"/>
              <a:t>Sonic Boom </a:t>
            </a:r>
          </a:p>
        </p:txBody>
      </p:sp>
      <p:pic>
        <p:nvPicPr>
          <p:cNvPr id="3074" name="Picture 2" descr="Doppler echocardiography - Wikipedi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98976" y="2241045"/>
            <a:ext cx="3924111" cy="2985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1922231" y="2241046"/>
            <a:ext cx="3980172" cy="2985129"/>
          </a:xfrm>
          <a:prstGeom prst="rect">
            <a:avLst/>
          </a:prstGeom>
        </p:spPr>
      </p:pic>
      <p:pic>
        <p:nvPicPr>
          <p:cNvPr id="3076" name="Picture 4" descr="https://i.pinimg.com/originals/39/6c/63/396c63bd06aa10bf0454c3e0848f120d.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65900" y="5497184"/>
            <a:ext cx="5804332" cy="30016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a:extLst>
              <a:ext uri="{FF2B5EF4-FFF2-40B4-BE49-F238E27FC236}">
                <a16:creationId xmlns:a16="http://schemas.microsoft.com/office/drawing/2014/main" id="{C3C94C1F-E19E-989A-D7EC-55B350F4A400}"/>
              </a:ext>
            </a:extLst>
          </p:cNvPr>
          <p:cNvPicPr>
            <a:picLocks noChangeAspect="1"/>
          </p:cNvPicPr>
          <p:nvPr/>
        </p:nvPicPr>
        <p:blipFill>
          <a:blip r:embed="rId7"/>
          <a:stretch>
            <a:fillRect/>
          </a:stretch>
        </p:blipFill>
        <p:spPr>
          <a:xfrm>
            <a:off x="5585350" y="8977902"/>
            <a:ext cx="4214830" cy="1180918"/>
          </a:xfrm>
          <a:prstGeom prst="rect">
            <a:avLst/>
          </a:prstGeom>
        </p:spPr>
      </p:pic>
    </p:spTree>
    <p:extLst>
      <p:ext uri="{BB962C8B-B14F-4D97-AF65-F5344CB8AC3E}">
        <p14:creationId xmlns:p14="http://schemas.microsoft.com/office/powerpoint/2010/main" val="193034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Frequency of waves from a moving source.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sz="3200" i="1" dirty="0"/>
                  <a:t>f’ - </a:t>
                </a:r>
                <a:r>
                  <a:rPr lang="en-IE" sz="3200" dirty="0"/>
                  <a:t>Observed frequency  </a:t>
                </a:r>
              </a:p>
              <a:p>
                <a:r>
                  <a:rPr lang="en-IE" sz="3200" i="1" dirty="0"/>
                  <a:t>f - </a:t>
                </a:r>
                <a:r>
                  <a:rPr lang="en-IE" sz="3200" dirty="0"/>
                  <a:t>Actual frequency </a:t>
                </a:r>
                <a:endParaRPr lang="en-IE" sz="3200" i="1" dirty="0"/>
              </a:p>
              <a:p>
                <a:r>
                  <a:rPr lang="en-IE" sz="3200" i="1" dirty="0"/>
                  <a:t>u - </a:t>
                </a:r>
                <a:r>
                  <a:rPr lang="en-IE" sz="3200" dirty="0"/>
                  <a:t>Speed of the source </a:t>
                </a:r>
              </a:p>
              <a:p>
                <a:r>
                  <a:rPr lang="en-IE" sz="3200" i="1" dirty="0"/>
                  <a:t>c -</a:t>
                </a:r>
                <a:r>
                  <a:rPr lang="en-IE" sz="3200" dirty="0"/>
                  <a:t> Speed of waves in the medium </a:t>
                </a:r>
                <a:endParaRPr lang="en-IE" dirty="0"/>
              </a:p>
              <a:p>
                <a:r>
                  <a:rPr lang="en-IE" sz="3600" dirty="0"/>
                  <a:t>Source moving towards observer: </a:t>
                </a:r>
              </a:p>
              <a:p>
                <a:pPr algn="ctr"/>
                <a:r>
                  <a:rPr lang="en-IE" sz="3600" i="1" dirty="0"/>
                  <a:t>f’ = </a:t>
                </a:r>
                <a14:m>
                  <m:oMath xmlns:m="http://schemas.openxmlformats.org/officeDocument/2006/math">
                    <m:f>
                      <m:fPr>
                        <m:ctrlPr>
                          <a:rPr lang="en-IE" sz="3600" i="1" smtClean="0">
                            <a:latin typeface="Cambria Math" panose="02040503050406030204" pitchFamily="18" charset="0"/>
                          </a:rPr>
                        </m:ctrlPr>
                      </m:fPr>
                      <m:num>
                        <m:r>
                          <a:rPr lang="en-IE" sz="3600" b="0" i="1" smtClean="0">
                            <a:latin typeface="Cambria Math" panose="02040503050406030204" pitchFamily="18" charset="0"/>
                          </a:rPr>
                          <m:t>𝑓𝑐</m:t>
                        </m:r>
                      </m:num>
                      <m:den>
                        <m:r>
                          <a:rPr lang="en-IE" sz="3600" b="0" i="1" smtClean="0">
                            <a:latin typeface="Cambria Math" panose="02040503050406030204" pitchFamily="18" charset="0"/>
                          </a:rPr>
                          <m:t>𝑐</m:t>
                        </m:r>
                        <m:r>
                          <a:rPr lang="en-IE" sz="3600" b="0" i="1" smtClean="0">
                            <a:latin typeface="Cambria Math" panose="02040503050406030204" pitchFamily="18" charset="0"/>
                          </a:rPr>
                          <m:t>−</m:t>
                        </m:r>
                        <m:r>
                          <a:rPr lang="en-IE" sz="3600" b="0" i="1" smtClean="0">
                            <a:latin typeface="Cambria Math" panose="02040503050406030204" pitchFamily="18" charset="0"/>
                          </a:rPr>
                          <m:t>𝑢</m:t>
                        </m:r>
                        <m:r>
                          <a:rPr lang="en-IE" sz="3600" b="0" i="1" smtClean="0">
                            <a:latin typeface="Cambria Math" panose="02040503050406030204" pitchFamily="18" charset="0"/>
                          </a:rPr>
                          <m:t> </m:t>
                        </m:r>
                      </m:den>
                    </m:f>
                  </m:oMath>
                </a14:m>
                <a:endParaRPr lang="en-IE" sz="3600" i="1" dirty="0"/>
              </a:p>
              <a:p>
                <a:r>
                  <a:rPr lang="en-IE" sz="3600" dirty="0"/>
                  <a:t>Source moving away from observer: </a:t>
                </a:r>
              </a:p>
              <a:p>
                <a:pPr algn="ctr"/>
                <a:r>
                  <a:rPr lang="en-IE" sz="3600" i="1" dirty="0"/>
                  <a:t>f’ = </a:t>
                </a:r>
                <a14:m>
                  <m:oMath xmlns:m="http://schemas.openxmlformats.org/officeDocument/2006/math">
                    <m:f>
                      <m:fPr>
                        <m:ctrlPr>
                          <a:rPr lang="en-IE" sz="3600" i="1">
                            <a:latin typeface="Cambria Math" panose="02040503050406030204" pitchFamily="18" charset="0"/>
                          </a:rPr>
                        </m:ctrlPr>
                      </m:fPr>
                      <m:num>
                        <m:r>
                          <a:rPr lang="en-IE" sz="3600" i="1">
                            <a:latin typeface="Cambria Math" panose="02040503050406030204" pitchFamily="18" charset="0"/>
                          </a:rPr>
                          <m:t>𝑓𝑐</m:t>
                        </m:r>
                      </m:num>
                      <m:den>
                        <m:r>
                          <a:rPr lang="en-IE" sz="3600" i="1">
                            <a:latin typeface="Cambria Math" panose="02040503050406030204" pitchFamily="18" charset="0"/>
                          </a:rPr>
                          <m:t>𝑐</m:t>
                        </m:r>
                        <m:r>
                          <a:rPr lang="en-GB" sz="3600" b="0" i="1" smtClean="0">
                            <a:latin typeface="Cambria Math" panose="02040503050406030204" pitchFamily="18" charset="0"/>
                          </a:rPr>
                          <m:t>+</m:t>
                        </m:r>
                        <m:r>
                          <a:rPr lang="en-GB" sz="3600" b="0" i="1" smtClean="0">
                            <a:latin typeface="Cambria Math" panose="02040503050406030204" pitchFamily="18" charset="0"/>
                          </a:rPr>
                          <m:t>𝑢</m:t>
                        </m:r>
                        <m:r>
                          <a:rPr lang="en-IE" sz="3600" i="1">
                            <a:latin typeface="Cambria Math" panose="02040503050406030204" pitchFamily="18" charset="0"/>
                          </a:rPr>
                          <m:t> </m:t>
                        </m:r>
                      </m:den>
                    </m:f>
                  </m:oMath>
                </a14:m>
                <a:endParaRPr lang="en-IE" sz="3600" i="1" dirty="0"/>
              </a:p>
              <a:p>
                <a:pPr marL="0" indent="0">
                  <a:buNone/>
                </a:pPr>
                <a:endParaRPr lang="en-IE" i="1" dirty="0"/>
              </a:p>
              <a:p>
                <a:pPr marL="0" indent="0" algn="ctr">
                  <a:buNone/>
                </a:pPr>
                <a:endParaRPr lang="en-IE" i="1" dirty="0"/>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blipFill>
                <a:blip r:embed="rId4"/>
                <a:stretch>
                  <a:fillRect l="-2081" t="-1182"/>
                </a:stretch>
              </a:blipFill>
            </p:spPr>
            <p:txBody>
              <a:bodyPr/>
              <a:lstStyle/>
              <a:p>
                <a:r>
                  <a:rPr lang="en-IE">
                    <a:noFill/>
                  </a:rPr>
                  <a:t> </a:t>
                </a:r>
              </a:p>
            </p:txBody>
          </p:sp>
        </mc:Fallback>
      </mc:AlternateContent>
      <p:pic>
        <p:nvPicPr>
          <p:cNvPr id="6" name="Picture 6" descr="Text&#10;&#10;Description automatically generated">
            <a:extLst>
              <a:ext uri="{FF2B5EF4-FFF2-40B4-BE49-F238E27FC236}">
                <a16:creationId xmlns:a16="http://schemas.microsoft.com/office/drawing/2014/main" id="{B8D92346-570B-89BE-1AA8-D0CF64679FB6}"/>
              </a:ext>
            </a:extLst>
          </p:cNvPr>
          <p:cNvPicPr>
            <a:picLocks noChangeAspect="1"/>
          </p:cNvPicPr>
          <p:nvPr/>
        </p:nvPicPr>
        <p:blipFill>
          <a:blip r:embed="rId5"/>
          <a:stretch>
            <a:fillRect/>
          </a:stretch>
        </p:blipFill>
        <p:spPr>
          <a:xfrm>
            <a:off x="5585350" y="8977902"/>
            <a:ext cx="4214830" cy="1180918"/>
          </a:xfrm>
          <a:prstGeom prst="rect">
            <a:avLst/>
          </a:prstGeom>
        </p:spPr>
      </p:pic>
    </p:spTree>
    <p:extLst>
      <p:ext uri="{BB962C8B-B14F-4D97-AF65-F5344CB8AC3E}">
        <p14:creationId xmlns:p14="http://schemas.microsoft.com/office/powerpoint/2010/main" val="98881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Image Sources</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sz="3200" dirty="0">
                <a:hlinkClick r:id="rId3"/>
              </a:rPr>
              <a:t>https://homework.study.com/explanation/the-wavelength-of-a-stationary-wave-is-36-0cm-what-is-the-distance-between-a-node-and-the-next-antinode.html</a:t>
            </a:r>
            <a:r>
              <a:rPr lang="en-IE" sz="3200" dirty="0"/>
              <a:t> </a:t>
            </a:r>
          </a:p>
          <a:p>
            <a:r>
              <a:rPr lang="en-IE" sz="3200" dirty="0">
                <a:hlinkClick r:id="rId4"/>
              </a:rPr>
              <a:t>https://stickmanphysics.com/stickman-physics-home/unit-10-waves/doppler-effect/</a:t>
            </a:r>
            <a:r>
              <a:rPr lang="en-IE" sz="3200" dirty="0"/>
              <a:t> </a:t>
            </a:r>
          </a:p>
          <a:p>
            <a:r>
              <a:rPr lang="en-IE" sz="3200" dirty="0">
                <a:hlinkClick r:id="rId5"/>
              </a:rPr>
              <a:t>https://www.microcontrollertips.com/the-doppler-effect-from-highly-ridiculed-to-absolutely-indispensable-part-1/</a:t>
            </a:r>
            <a:r>
              <a:rPr lang="en-IE" sz="3200" dirty="0"/>
              <a:t> </a:t>
            </a:r>
          </a:p>
          <a:p>
            <a:r>
              <a:rPr lang="en-IE" sz="3200" dirty="0">
                <a:hlinkClick r:id="rId6"/>
              </a:rPr>
              <a:t>https://study.com/learn/lesson/red-shift-theory-explanation.html</a:t>
            </a:r>
            <a:r>
              <a:rPr lang="en-IE" sz="3200" dirty="0"/>
              <a:t> </a:t>
            </a:r>
          </a:p>
          <a:p>
            <a:r>
              <a:rPr lang="en-IE" sz="3200" dirty="0">
                <a:hlinkClick r:id="rId7"/>
              </a:rPr>
              <a:t>https://studiousguy.com/doppler-effect-examples/</a:t>
            </a:r>
            <a:r>
              <a:rPr lang="en-IE" sz="3200" dirty="0"/>
              <a:t> </a:t>
            </a:r>
          </a:p>
        </p:txBody>
      </p:sp>
      <p:pic>
        <p:nvPicPr>
          <p:cNvPr id="6" name="Picture 6" descr="Text&#10;&#10;Description automatically generated">
            <a:extLst>
              <a:ext uri="{FF2B5EF4-FFF2-40B4-BE49-F238E27FC236}">
                <a16:creationId xmlns:a16="http://schemas.microsoft.com/office/drawing/2014/main" id="{60A3CD95-04EC-8E63-A3CE-A7C5DB4467F2}"/>
              </a:ext>
            </a:extLst>
          </p:cNvPr>
          <p:cNvPicPr>
            <a:picLocks noChangeAspect="1"/>
          </p:cNvPicPr>
          <p:nvPr/>
        </p:nvPicPr>
        <p:blipFill>
          <a:blip r:embed="rId8"/>
          <a:stretch>
            <a:fillRect/>
          </a:stretch>
        </p:blipFill>
        <p:spPr>
          <a:xfrm>
            <a:off x="5585350" y="8977902"/>
            <a:ext cx="4214830" cy="1180918"/>
          </a:xfrm>
          <a:prstGeom prst="rect">
            <a:avLst/>
          </a:prstGeom>
        </p:spPr>
      </p:pic>
    </p:spTree>
    <p:extLst>
      <p:ext uri="{BB962C8B-B14F-4D97-AF65-F5344CB8AC3E}">
        <p14:creationId xmlns:p14="http://schemas.microsoft.com/office/powerpoint/2010/main" val="208949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60"/>
            <a:ext cx="16257588" cy="9144893"/>
          </a:xfrm>
          <a:prstGeom prst="rect">
            <a:avLst/>
          </a:prstGeom>
        </p:spPr>
      </p:pic>
      <p:sp>
        <p:nvSpPr>
          <p:cNvPr id="2" name="Title 1"/>
          <p:cNvSpPr>
            <a:spLocks noGrp="1"/>
          </p:cNvSpPr>
          <p:nvPr>
            <p:ph type="title"/>
          </p:nvPr>
        </p:nvSpPr>
        <p:spPr>
          <a:xfrm>
            <a:off x="1117710" y="472613"/>
            <a:ext cx="14022169" cy="1767590"/>
          </a:xfrm>
        </p:spPr>
        <p:txBody>
          <a:bodyPr/>
          <a:lstStyle/>
          <a:p>
            <a:pPr algn="ctr"/>
            <a:r>
              <a:rPr lang="en-IE" b="1" dirty="0"/>
              <a:t>Contact Details</a:t>
            </a:r>
          </a:p>
        </p:txBody>
      </p:sp>
      <p:sp>
        <p:nvSpPr>
          <p:cNvPr id="3" name="Content Placeholder 2"/>
          <p:cNvSpPr>
            <a:spLocks noGrp="1"/>
          </p:cNvSpPr>
          <p:nvPr>
            <p:ph idx="1"/>
          </p:nvPr>
        </p:nvSpPr>
        <p:spPr>
          <a:xfrm>
            <a:off x="1117710" y="2503161"/>
            <a:ext cx="14022169" cy="5802351"/>
          </a:xfrm>
        </p:spPr>
        <p:txBody>
          <a:bodyPr vert="horz" lIns="121932" tIns="60966" rIns="121932" bIns="60966" rtlCol="0" anchor="t">
            <a:normAutofit fontScale="92500" lnSpcReduction="20000"/>
          </a:bodyPr>
          <a:lstStyle/>
          <a:p>
            <a:pPr marL="0" indent="0" algn="ctr">
              <a:buNone/>
            </a:pPr>
            <a:endParaRPr lang="en-IE" sz="4321" b="1" dirty="0"/>
          </a:p>
          <a:p>
            <a:pPr marL="0" indent="0" algn="ctr">
              <a:buNone/>
            </a:pPr>
            <a:r>
              <a:rPr lang="en-IE" sz="4267" b="1" dirty="0"/>
              <a:t>Register for on-line CPD resources: </a:t>
            </a:r>
            <a:r>
              <a:rPr lang="en-IE" sz="4267" b="1" dirty="0">
                <a:hlinkClick r:id="rId3"/>
              </a:rPr>
              <a:t>https://epistem.ie</a:t>
            </a:r>
            <a:endParaRPr lang="en-IE" sz="4267" b="1" dirty="0"/>
          </a:p>
          <a:p>
            <a:pPr marL="0" indent="0" algn="ctr">
              <a:buNone/>
            </a:pPr>
            <a:r>
              <a:rPr lang="en-IE" sz="4267" b="1" dirty="0">
                <a:cs typeface="Calibri"/>
              </a:rPr>
              <a:t>EPI</a:t>
            </a:r>
            <a:r>
              <a:rPr lang="en-IE" sz="4267" b="1" dirty="0">
                <a:latin typeface="DengXian" panose="02010600030101010101" pitchFamily="2" charset="-122"/>
                <a:ea typeface="DengXian" panose="02010600030101010101" pitchFamily="2" charset="-122"/>
                <a:cs typeface="Calibri"/>
              </a:rPr>
              <a:t>•</a:t>
            </a:r>
            <a:r>
              <a:rPr lang="en-IE" sz="4267" b="1" dirty="0">
                <a:cs typeface="Calibri"/>
              </a:rPr>
              <a:t>STEM project: </a:t>
            </a:r>
            <a:r>
              <a:rPr lang="en-IE" sz="4267" b="1" dirty="0">
                <a:cs typeface="Calibri"/>
                <a:hlinkClick r:id="rId4"/>
              </a:rPr>
              <a:t>Resources</a:t>
            </a:r>
            <a:endParaRPr lang="en-IE" sz="4267" b="1" dirty="0">
              <a:cs typeface="Calibri"/>
            </a:endParaRPr>
          </a:p>
          <a:p>
            <a:pPr marL="0" indent="0" algn="ctr">
              <a:buNone/>
            </a:pPr>
            <a:r>
              <a:rPr lang="en-IE" sz="4267" b="1" dirty="0">
                <a:cs typeface="Calibri"/>
              </a:rPr>
              <a:t>Contact: </a:t>
            </a:r>
            <a:r>
              <a:rPr lang="en-IE" sz="4267" dirty="0">
                <a:cs typeface="Calibri"/>
              </a:rPr>
              <a:t>Helen Fitzgerald, Senior Executive Administrator</a:t>
            </a:r>
          </a:p>
          <a:p>
            <a:pPr marL="0" indent="0" algn="ctr">
              <a:buNone/>
            </a:pPr>
            <a:r>
              <a:rPr lang="en-IE" sz="4267" b="1" dirty="0"/>
              <a:t>Email: </a:t>
            </a:r>
            <a:r>
              <a:rPr lang="en-IE" sz="4267" b="1" dirty="0">
                <a:hlinkClick r:id="rId5"/>
              </a:rPr>
              <a:t>helen.fitzgerald@ul.ie</a:t>
            </a:r>
            <a:endParaRPr lang="en-IE" sz="4267" b="1" dirty="0"/>
          </a:p>
          <a:p>
            <a:pPr marL="0" indent="0" algn="ctr">
              <a:buNone/>
            </a:pPr>
            <a:endParaRPr lang="en-IE" sz="4321" b="1" dirty="0"/>
          </a:p>
          <a:p>
            <a:pPr marL="0" indent="0" algn="ctr">
              <a:buNone/>
            </a:pPr>
            <a:r>
              <a:rPr lang="en-IE" sz="2267" b="1" dirty="0"/>
              <a:t>This on-line CPD project [HEA funded] is an initiative with EPI</a:t>
            </a:r>
            <a:r>
              <a:rPr lang="en-IE" sz="2267" b="1" dirty="0">
                <a:latin typeface="DengXian" panose="02010600030101010101" pitchFamily="2" charset="-122"/>
                <a:ea typeface="DengXian" panose="02010600030101010101" pitchFamily="2" charset="-122"/>
              </a:rPr>
              <a:t>•STEM for science and mathematics secondary teachers in Ireland. The research-led development team include:</a:t>
            </a:r>
          </a:p>
          <a:p>
            <a:pPr marL="0" indent="0" algn="ctr">
              <a:buNone/>
            </a:pPr>
            <a:r>
              <a:rPr lang="en-IE" sz="2267" b="1" dirty="0">
                <a:latin typeface="DengXian"/>
                <a:ea typeface="DengXian"/>
              </a:rPr>
              <a:t>Geraldine Mooney </a:t>
            </a:r>
            <a:r>
              <a:rPr lang="en-IE" sz="2267" b="1" dirty="0" err="1">
                <a:latin typeface="DengXian"/>
                <a:ea typeface="DengXian"/>
              </a:rPr>
              <a:t>Simmie</a:t>
            </a:r>
            <a:r>
              <a:rPr lang="en-IE" sz="2267" b="1" dirty="0">
                <a:latin typeface="DengXian"/>
                <a:ea typeface="DengXian"/>
              </a:rPr>
              <a:t>, Niamh O’Meara, Merrilyn Goos, Stephen Comiskey, Ciara Lane, Tracey O’Connell, Vo Van De, Tara Ryan, Martina Scully, Jack Nealon, Daniel Casey, Keith Kennedy, Annette Forster, </a:t>
            </a:r>
            <a:r>
              <a:rPr lang="en-IE" sz="2267" b="1" dirty="0" err="1">
                <a:latin typeface="DengXian"/>
                <a:ea typeface="DengXian"/>
              </a:rPr>
              <a:t>Céren</a:t>
            </a:r>
            <a:r>
              <a:rPr lang="en-IE" sz="2267" b="1" dirty="0">
                <a:latin typeface="DengXian"/>
                <a:ea typeface="DengXian"/>
              </a:rPr>
              <a:t> O’Connell, Martha Cosgrave, Veronica Ryan, Gemma Henstock</a:t>
            </a:r>
            <a:endParaRPr lang="en-IE" sz="2267" b="1" dirty="0"/>
          </a:p>
          <a:p>
            <a:pPr marL="0" indent="0" algn="ctr">
              <a:buNone/>
            </a:pPr>
            <a:r>
              <a:rPr lang="en-IE" sz="4321" b="1" dirty="0"/>
              <a:t> </a:t>
            </a:r>
          </a:p>
          <a:p>
            <a:pPr marL="0" indent="0" algn="ctr">
              <a:buNone/>
            </a:pPr>
            <a:endParaRPr lang="en-IE" sz="4321" b="1" dirty="0"/>
          </a:p>
          <a:p>
            <a:endParaRPr lang="en-IE" sz="36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3220446" y="8145507"/>
            <a:ext cx="3036006" cy="1509858"/>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5647967" y="8305512"/>
            <a:ext cx="4961655" cy="1346141"/>
          </a:xfrm>
          <a:prstGeom prst="rect">
            <a:avLst/>
          </a:prstGeom>
        </p:spPr>
      </p:pic>
    </p:spTree>
    <p:extLst>
      <p:ext uri="{BB962C8B-B14F-4D97-AF65-F5344CB8AC3E}">
        <p14:creationId xmlns:p14="http://schemas.microsoft.com/office/powerpoint/2010/main" val="805166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p:pic>
        <p:nvPicPr>
          <p:cNvPr id="3" name="Picture 4">
            <a:extLst>
              <a:ext uri="{FF2B5EF4-FFF2-40B4-BE49-F238E27FC236}">
                <a16:creationId xmlns:a16="http://schemas.microsoft.com/office/drawing/2014/main" id="{9E1DDAB0-D168-B384-D65C-4FD6F41D4AC2}"/>
              </a:ext>
            </a:extLst>
          </p:cNvPr>
          <p:cNvPicPr>
            <a:picLocks noChangeAspect="1"/>
          </p:cNvPicPr>
          <p:nvPr/>
        </p:nvPicPr>
        <p:blipFill>
          <a:blip r:embed="rId4"/>
          <a:stretch>
            <a:fillRect/>
          </a:stretch>
        </p:blipFill>
        <p:spPr>
          <a:xfrm>
            <a:off x="5564053" y="9003900"/>
            <a:ext cx="3980448" cy="1128924"/>
          </a:xfrm>
          <a:prstGeom prst="rect">
            <a:avLst/>
          </a:prstGeom>
        </p:spPr>
      </p:pic>
      <p:sp>
        <p:nvSpPr>
          <p:cNvPr id="11" name="Title 10">
            <a:extLst>
              <a:ext uri="{FF2B5EF4-FFF2-40B4-BE49-F238E27FC236}">
                <a16:creationId xmlns:a16="http://schemas.microsoft.com/office/drawing/2014/main" id="{39728994-0D63-5E3F-9B9B-E3F52248D131}"/>
              </a:ext>
            </a:extLst>
          </p:cNvPr>
          <p:cNvSpPr>
            <a:spLocks noGrp="1"/>
          </p:cNvSpPr>
          <p:nvPr>
            <p:ph type="title"/>
          </p:nvPr>
        </p:nvSpPr>
        <p:spPr/>
        <p:txBody>
          <a:bodyPr/>
          <a:lstStyle/>
          <a:p>
            <a:endParaRPr lang="en-US"/>
          </a:p>
        </p:txBody>
      </p:sp>
      <p:pic>
        <p:nvPicPr>
          <p:cNvPr id="13" name="Picture 14" descr="Timeline&#10;&#10;Description automatically generated">
            <a:extLst>
              <a:ext uri="{FF2B5EF4-FFF2-40B4-BE49-F238E27FC236}">
                <a16:creationId xmlns:a16="http://schemas.microsoft.com/office/drawing/2014/main" id="{6F95A54A-4341-186E-22F2-E70B924D7B39}"/>
              </a:ext>
            </a:extLst>
          </p:cNvPr>
          <p:cNvPicPr>
            <a:picLocks noChangeAspect="1"/>
          </p:cNvPicPr>
          <p:nvPr/>
        </p:nvPicPr>
        <p:blipFill rotWithShape="1">
          <a:blip r:embed="rId5"/>
          <a:srcRect l="24469" t="18901" r="25593" b="6751"/>
          <a:stretch/>
        </p:blipFill>
        <p:spPr>
          <a:xfrm>
            <a:off x="3858275" y="1474575"/>
            <a:ext cx="8531606" cy="7210943"/>
          </a:xfrm>
          <a:prstGeom prst="rect">
            <a:avLst/>
          </a:prstGeom>
        </p:spPr>
      </p:pic>
    </p:spTree>
    <p:extLst>
      <p:ext uri="{BB962C8B-B14F-4D97-AF65-F5344CB8AC3E}">
        <p14:creationId xmlns:p14="http://schemas.microsoft.com/office/powerpoint/2010/main" val="173820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Stationary Waves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631092"/>
            <a:ext cx="5897284" cy="6947124"/>
          </a:xfrm>
        </p:spPr>
        <p:txBody>
          <a:bodyPr/>
          <a:lstStyle/>
          <a:p>
            <a:r>
              <a:rPr lang="en-IE" sz="3200" dirty="0"/>
              <a:t>A standing wave occurs when two periodic travelling waves of the same frequency moving in opposite directions meet, they interfere with each other. </a:t>
            </a:r>
          </a:p>
          <a:p>
            <a:endParaRPr lang="en-IE" sz="3200" b="1" dirty="0"/>
          </a:p>
          <a:p>
            <a:r>
              <a:rPr lang="en-IE" sz="3200" b="1" dirty="0"/>
              <a:t>Nodes</a:t>
            </a:r>
            <a:r>
              <a:rPr lang="en-IE" sz="3200" dirty="0"/>
              <a:t> – Point of the wave at rest. </a:t>
            </a:r>
          </a:p>
          <a:p>
            <a:r>
              <a:rPr lang="en-IE" sz="3200" b="1" dirty="0"/>
              <a:t>Antinodes</a:t>
            </a:r>
            <a:r>
              <a:rPr lang="en-IE" sz="3200" dirty="0"/>
              <a:t> – Points where the wave is a maximum amplitude</a:t>
            </a:r>
            <a:r>
              <a:rPr lang="en-IE" sz="3600" dirty="0"/>
              <a:t>.</a:t>
            </a:r>
          </a:p>
          <a:p>
            <a:endParaRPr lang="en-IE" sz="3600" dirty="0"/>
          </a:p>
          <a:p>
            <a:r>
              <a:rPr lang="en-IE" sz="3600" dirty="0">
                <a:hlinkClick r:id="rId6"/>
              </a:rPr>
              <a:t>Simulation here!!</a:t>
            </a:r>
            <a:endParaRPr lang="en-IE" sz="3600" dirty="0"/>
          </a:p>
          <a:p>
            <a:pPr marL="0" indent="0">
              <a:buNone/>
            </a:pPr>
            <a:endParaRPr lang="en-IE" sz="3600" dirty="0"/>
          </a:p>
        </p:txBody>
      </p:sp>
      <p:pic>
        <p:nvPicPr>
          <p:cNvPr id="1026" name="Picture 2" descr="File:Standing wave.gif - Wikimedia Comm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23392" y="2341509"/>
            <a:ext cx="6096000" cy="2028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74201" t="9367" r="7740" b="4145"/>
          <a:stretch/>
        </p:blipFill>
        <p:spPr>
          <a:xfrm>
            <a:off x="9300369" y="4858832"/>
            <a:ext cx="4142045" cy="3719384"/>
          </a:xfrm>
          <a:prstGeom prst="rect">
            <a:avLst/>
          </a:prstGeom>
        </p:spPr>
      </p:pic>
      <p:pic>
        <p:nvPicPr>
          <p:cNvPr id="6" name="Picture 6" descr="Text&#10;&#10;Description automatically generated">
            <a:extLst>
              <a:ext uri="{FF2B5EF4-FFF2-40B4-BE49-F238E27FC236}">
                <a16:creationId xmlns:a16="http://schemas.microsoft.com/office/drawing/2014/main" id="{BFE338A8-206C-E398-7728-BF20DF6AE5E8}"/>
              </a:ext>
            </a:extLst>
          </p:cNvPr>
          <p:cNvPicPr>
            <a:picLocks noChangeAspect="1"/>
          </p:cNvPicPr>
          <p:nvPr/>
        </p:nvPicPr>
        <p:blipFill>
          <a:blip r:embed="rId9"/>
          <a:stretch>
            <a:fillRect/>
          </a:stretch>
        </p:blipFill>
        <p:spPr>
          <a:xfrm>
            <a:off x="5585350" y="8977902"/>
            <a:ext cx="4214830" cy="1180918"/>
          </a:xfrm>
          <a:prstGeom prst="rect">
            <a:avLst/>
          </a:prstGeom>
        </p:spPr>
      </p:pic>
      <p:pic>
        <p:nvPicPr>
          <p:cNvPr id="7" name="Recorded Sound">
            <a:hlinkClick r:id="" action="ppaction://media"/>
            <a:extLst>
              <a:ext uri="{FF2B5EF4-FFF2-40B4-BE49-F238E27FC236}">
                <a16:creationId xmlns:a16="http://schemas.microsoft.com/office/drawing/2014/main" id="{0778EAEC-47EE-AAAA-0237-B1DBF9DCA0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66591" y="9477955"/>
            <a:ext cx="609600" cy="609600"/>
          </a:xfrm>
          <a:prstGeom prst="rect">
            <a:avLst/>
          </a:prstGeom>
        </p:spPr>
      </p:pic>
    </p:spTree>
    <p:extLst>
      <p:ext uri="{BB962C8B-B14F-4D97-AF65-F5344CB8AC3E}">
        <p14:creationId xmlns:p14="http://schemas.microsoft.com/office/powerpoint/2010/main" val="4231775580"/>
      </p:ext>
    </p:extLst>
  </p:cSld>
  <p:clrMapOvr>
    <a:masterClrMapping/>
  </p:clrMapOvr>
  <mc:AlternateContent xmlns:mc="http://schemas.openxmlformats.org/markup-compatibility/2006">
    <mc:Choice xmlns:p14="http://schemas.microsoft.com/office/powerpoint/2010/main" Requires="p14">
      <p:transition spd="slow" p14:dur="2000" advTm="25598"/>
    </mc:Choice>
    <mc:Fallback>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Frequency and Wavelength of a Stationary wave.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sz="3200" dirty="0"/>
                  <a:t>Every vibrating particle in a stationary wave has the same frequency of vibration. </a:t>
                </a:r>
              </a:p>
              <a:p>
                <a:r>
                  <a:rPr lang="en-IE" sz="3200" dirty="0"/>
                  <a:t>A stationary waves frequency is the same as the frequency of the travelling wave producing it.</a:t>
                </a:r>
              </a:p>
              <a:p>
                <a:r>
                  <a:rPr lang="en-IE" sz="3200" dirty="0"/>
                  <a:t>When </a:t>
                </a:r>
                <a:r>
                  <a:rPr lang="el-GR" sz="3200" dirty="0"/>
                  <a:t>λ</a:t>
                </a:r>
                <a:r>
                  <a:rPr lang="en-IE" sz="3200" dirty="0"/>
                  <a:t> is the wavelength of a travelling wave that is causing a stationary wave then:</a:t>
                </a:r>
              </a:p>
              <a:p>
                <a:pPr lvl="1"/>
                <a:r>
                  <a:rPr lang="en-IE" sz="2608" dirty="0"/>
                  <a:t> Distance between 2 consecutive nodes is   </a:t>
                </a:r>
                <a14:m>
                  <m:oMath xmlns:m="http://schemas.openxmlformats.org/officeDocument/2006/math">
                    <m:f>
                      <m:fPr>
                        <m:ctrlPr>
                          <a:rPr lang="en-IE" sz="2400" i="1" smtClean="0">
                            <a:latin typeface="Cambria Math" panose="02040503050406030204" pitchFamily="18" charset="0"/>
                          </a:rPr>
                        </m:ctrlPr>
                      </m:fPr>
                      <m:num>
                        <m:r>
                          <m:rPr>
                            <m:nor/>
                          </m:rPr>
                          <a:rPr lang="el-GR" sz="2800" dirty="0"/>
                          <m:t>λ</m:t>
                        </m:r>
                      </m:num>
                      <m:den>
                        <m:r>
                          <a:rPr lang="en-IE" sz="2400" b="0" i="1" smtClean="0">
                            <a:latin typeface="Cambria Math" panose="02040503050406030204" pitchFamily="18" charset="0"/>
                          </a:rPr>
                          <m:t>2</m:t>
                        </m:r>
                      </m:den>
                    </m:f>
                  </m:oMath>
                </a14:m>
                <a:endParaRPr lang="en-IE" sz="2608" dirty="0"/>
              </a:p>
              <a:p>
                <a:pPr lvl="1"/>
                <a:r>
                  <a:rPr lang="en-IE" sz="2608" dirty="0"/>
                  <a:t>Distance between 2 consecutive  antinodes is   </a:t>
                </a:r>
                <a14:m>
                  <m:oMath xmlns:m="http://schemas.openxmlformats.org/officeDocument/2006/math">
                    <m:f>
                      <m:fPr>
                        <m:ctrlPr>
                          <a:rPr lang="en-IE" sz="2400" i="1">
                            <a:latin typeface="Cambria Math" panose="02040503050406030204" pitchFamily="18" charset="0"/>
                          </a:rPr>
                        </m:ctrlPr>
                      </m:fPr>
                      <m:num>
                        <m:r>
                          <m:rPr>
                            <m:nor/>
                          </m:rPr>
                          <a:rPr lang="el-GR" sz="2800" dirty="0"/>
                          <m:t>λ</m:t>
                        </m:r>
                      </m:num>
                      <m:den>
                        <m:r>
                          <a:rPr lang="en-IE" sz="2400" i="1">
                            <a:latin typeface="Cambria Math" panose="02040503050406030204" pitchFamily="18" charset="0"/>
                          </a:rPr>
                          <m:t>2</m:t>
                        </m:r>
                      </m:den>
                    </m:f>
                  </m:oMath>
                </a14:m>
                <a:endParaRPr lang="en-IE" sz="2608" dirty="0"/>
              </a:p>
              <a:p>
                <a:pPr lvl="1"/>
                <a:r>
                  <a:rPr lang="en-IE" sz="2608" dirty="0"/>
                  <a:t>Distance between the antinode and the next node is   </a:t>
                </a:r>
                <a14:m>
                  <m:oMath xmlns:m="http://schemas.openxmlformats.org/officeDocument/2006/math">
                    <m:f>
                      <m:fPr>
                        <m:ctrlPr>
                          <a:rPr lang="en-IE" sz="2400" i="1">
                            <a:latin typeface="Cambria Math" panose="02040503050406030204" pitchFamily="18" charset="0"/>
                          </a:rPr>
                        </m:ctrlPr>
                      </m:fPr>
                      <m:num>
                        <m:r>
                          <m:rPr>
                            <m:nor/>
                          </m:rPr>
                          <a:rPr lang="el-GR" sz="2800" dirty="0"/>
                          <m:t>λ</m:t>
                        </m:r>
                      </m:num>
                      <m:den>
                        <m:r>
                          <a:rPr lang="en-IE" sz="2800" b="0" i="1" dirty="0" smtClean="0">
                            <a:latin typeface="Cambria Math" panose="02040503050406030204" pitchFamily="18" charset="0"/>
                          </a:rPr>
                          <m:t>4</m:t>
                        </m:r>
                      </m:den>
                    </m:f>
                  </m:oMath>
                </a14:m>
                <a:r>
                  <a:rPr lang="en-IE" sz="2608" dirty="0"/>
                  <a:t> </a:t>
                </a:r>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blipFill>
                <a:blip r:embed="rId6"/>
                <a:stretch>
                  <a:fillRect l="-1839" t="-1182"/>
                </a:stretch>
              </a:blipFill>
            </p:spPr>
            <p:txBody>
              <a:bodyPr/>
              <a:lstStyle/>
              <a:p>
                <a:r>
                  <a:rPr lang="en-IE">
                    <a:noFill/>
                  </a:rPr>
                  <a:t> </a:t>
                </a:r>
              </a:p>
            </p:txBody>
          </p:sp>
        </mc:Fallback>
      </mc:AlternateContent>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9222" y="5087205"/>
            <a:ext cx="6117198" cy="3028013"/>
          </a:xfrm>
          <a:prstGeom prst="rect">
            <a:avLst/>
          </a:prstGeom>
        </p:spPr>
      </p:pic>
      <p:pic>
        <p:nvPicPr>
          <p:cNvPr id="7" name="Picture 6" descr="Text&#10;&#10;Description automatically generated">
            <a:extLst>
              <a:ext uri="{FF2B5EF4-FFF2-40B4-BE49-F238E27FC236}">
                <a16:creationId xmlns:a16="http://schemas.microsoft.com/office/drawing/2014/main" id="{C61A0B61-121A-8F5B-310E-7A15BF9BB1D2}"/>
              </a:ext>
            </a:extLst>
          </p:cNvPr>
          <p:cNvPicPr>
            <a:picLocks noChangeAspect="1"/>
          </p:cNvPicPr>
          <p:nvPr/>
        </p:nvPicPr>
        <p:blipFill>
          <a:blip r:embed="rId8"/>
          <a:stretch>
            <a:fillRect/>
          </a:stretch>
        </p:blipFill>
        <p:spPr>
          <a:xfrm>
            <a:off x="5585350" y="8977902"/>
            <a:ext cx="4214830" cy="1180918"/>
          </a:xfrm>
          <a:prstGeom prst="rect">
            <a:avLst/>
          </a:prstGeom>
        </p:spPr>
      </p:pic>
      <p:pic>
        <p:nvPicPr>
          <p:cNvPr id="6" name="Recorded Sound">
            <a:hlinkClick r:id="" action="ppaction://media"/>
            <a:extLst>
              <a:ext uri="{FF2B5EF4-FFF2-40B4-BE49-F238E27FC236}">
                <a16:creationId xmlns:a16="http://schemas.microsoft.com/office/drawing/2014/main" id="{BA7F66CF-93FF-626F-8498-28EE2F7803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1825" y="9263561"/>
            <a:ext cx="609600" cy="609600"/>
          </a:xfrm>
          <a:prstGeom prst="rect">
            <a:avLst/>
          </a:prstGeom>
        </p:spPr>
      </p:pic>
    </p:spTree>
    <p:extLst>
      <p:ext uri="{BB962C8B-B14F-4D97-AF65-F5344CB8AC3E}">
        <p14:creationId xmlns:p14="http://schemas.microsoft.com/office/powerpoint/2010/main" val="660963767"/>
      </p:ext>
    </p:extLst>
  </p:cSld>
  <p:clrMapOvr>
    <a:masterClrMapping/>
  </p:clrMapOvr>
  <mc:AlternateContent xmlns:mc="http://schemas.openxmlformats.org/markup-compatibility/2006">
    <mc:Choice xmlns:p14="http://schemas.microsoft.com/office/powerpoint/2010/main" Requires="p14">
      <p:transition spd="slow" p14:dur="2000" advTm="28106"/>
    </mc:Choice>
    <mc:Fallback>
      <p:transition spd="slow" advTm="2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Christian Doppler</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8872297" cy="6353711"/>
          </a:xfrm>
        </p:spPr>
        <p:txBody>
          <a:bodyPr/>
          <a:lstStyle/>
          <a:p>
            <a:r>
              <a:rPr lang="en-IE" dirty="0"/>
              <a:t>1803-1853</a:t>
            </a:r>
          </a:p>
          <a:p>
            <a:r>
              <a:rPr lang="en-IE" dirty="0"/>
              <a:t>Austrian mathematician and physicist.</a:t>
            </a:r>
          </a:p>
          <a:p>
            <a:r>
              <a:rPr lang="en-IE" dirty="0"/>
              <a:t>Suffered from poor health from a young age.</a:t>
            </a:r>
          </a:p>
          <a:p>
            <a:r>
              <a:rPr lang="en-IE" dirty="0"/>
              <a:t>Studied physics, mathematics, mechanics and astronomy. </a:t>
            </a:r>
          </a:p>
          <a:p>
            <a:endParaRPr lang="en-IE"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7743" y="4099266"/>
            <a:ext cx="4128579" cy="4128579"/>
          </a:xfrm>
          <a:prstGeom prst="rect">
            <a:avLst/>
          </a:prstGeom>
        </p:spPr>
      </p:pic>
      <p:pic>
        <p:nvPicPr>
          <p:cNvPr id="7" name="Picture 6" descr="Text&#10;&#10;Description automatically generated">
            <a:extLst>
              <a:ext uri="{FF2B5EF4-FFF2-40B4-BE49-F238E27FC236}">
                <a16:creationId xmlns:a16="http://schemas.microsoft.com/office/drawing/2014/main" id="{702A80AE-CD9B-4DE5-85D1-5F2A1809D644}"/>
              </a:ext>
            </a:extLst>
          </p:cNvPr>
          <p:cNvPicPr>
            <a:picLocks noChangeAspect="1"/>
          </p:cNvPicPr>
          <p:nvPr/>
        </p:nvPicPr>
        <p:blipFill>
          <a:blip r:embed="rId7"/>
          <a:stretch>
            <a:fillRect/>
          </a:stretch>
        </p:blipFill>
        <p:spPr>
          <a:xfrm>
            <a:off x="5585350" y="8977902"/>
            <a:ext cx="4214830" cy="1180918"/>
          </a:xfrm>
          <a:prstGeom prst="rect">
            <a:avLst/>
          </a:prstGeom>
        </p:spPr>
      </p:pic>
      <p:pic>
        <p:nvPicPr>
          <p:cNvPr id="6" name="Recorded Sound">
            <a:hlinkClick r:id="" action="ppaction://media"/>
            <a:extLst>
              <a:ext uri="{FF2B5EF4-FFF2-40B4-BE49-F238E27FC236}">
                <a16:creationId xmlns:a16="http://schemas.microsoft.com/office/drawing/2014/main" id="{787041B9-D2CB-F446-CE9E-B2C5AAFF34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5876" y="9517711"/>
            <a:ext cx="609600" cy="609600"/>
          </a:xfrm>
          <a:prstGeom prst="rect">
            <a:avLst/>
          </a:prstGeom>
        </p:spPr>
      </p:pic>
    </p:spTree>
    <p:extLst>
      <p:ext uri="{BB962C8B-B14F-4D97-AF65-F5344CB8AC3E}">
        <p14:creationId xmlns:p14="http://schemas.microsoft.com/office/powerpoint/2010/main" val="2385791624"/>
      </p:ext>
    </p:extLst>
  </p:cSld>
  <p:clrMapOvr>
    <a:masterClrMapping/>
  </p:clrMapOvr>
  <mc:AlternateContent xmlns:mc="http://schemas.openxmlformats.org/markup-compatibility/2006">
    <mc:Choice xmlns:p14="http://schemas.microsoft.com/office/powerpoint/2010/main" Requires="p14">
      <p:transition spd="slow" p14:dur="2000" advTm="15869"/>
    </mc:Choice>
    <mc:Fallback>
      <p:transition spd="slow" advTm="1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The Doppler effect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7080073" cy="6704082"/>
          </a:xfrm>
        </p:spPr>
        <p:txBody>
          <a:bodyPr/>
          <a:lstStyle/>
          <a:p>
            <a:r>
              <a:rPr lang="en-IE" sz="3600" dirty="0"/>
              <a:t>Is the apparent change in frequency of waves due to the motion of the source or the observer.</a:t>
            </a:r>
          </a:p>
          <a:p>
            <a:endParaRPr lang="en-IE" sz="3600" dirty="0"/>
          </a:p>
          <a:p>
            <a:r>
              <a:rPr lang="en-IE" sz="3600" dirty="0"/>
              <a:t>Example of the Doppler effect: as one approaches a blowing horn, the perceived pitch is higher until reaching the horn and then lowers as the horn passes.</a:t>
            </a:r>
          </a:p>
          <a:p>
            <a:r>
              <a:rPr lang="en-IE" sz="3600" dirty="0"/>
              <a:t> </a:t>
            </a:r>
            <a:r>
              <a:rPr lang="en-IE" sz="3600" dirty="0">
                <a:hlinkClick r:id="rId6"/>
              </a:rPr>
              <a:t>Example of Doppler effect</a:t>
            </a:r>
            <a:endParaRPr lang="en-IE" sz="3600" dirty="0"/>
          </a:p>
          <a:p>
            <a:endParaRPr lang="en-IE" dirty="0"/>
          </a:p>
        </p:txBody>
      </p:sp>
      <p:pic>
        <p:nvPicPr>
          <p:cNvPr id="1026" name="Picture 2" descr="Doppler Effect - StickMan Physic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81287" y="3073019"/>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ext&#10;&#10;Description automatically generated">
            <a:extLst>
              <a:ext uri="{FF2B5EF4-FFF2-40B4-BE49-F238E27FC236}">
                <a16:creationId xmlns:a16="http://schemas.microsoft.com/office/drawing/2014/main" id="{7DBF2CA5-D4E5-28BF-D45C-07849DF3A7E2}"/>
              </a:ext>
            </a:extLst>
          </p:cNvPr>
          <p:cNvPicPr>
            <a:picLocks noChangeAspect="1"/>
          </p:cNvPicPr>
          <p:nvPr/>
        </p:nvPicPr>
        <p:blipFill>
          <a:blip r:embed="rId8"/>
          <a:stretch>
            <a:fillRect/>
          </a:stretch>
        </p:blipFill>
        <p:spPr>
          <a:xfrm>
            <a:off x="5585350" y="8977902"/>
            <a:ext cx="4214830" cy="1180918"/>
          </a:xfrm>
          <a:prstGeom prst="rect">
            <a:avLst/>
          </a:prstGeom>
        </p:spPr>
      </p:pic>
      <p:pic>
        <p:nvPicPr>
          <p:cNvPr id="5" name="Recorded Sound">
            <a:hlinkClick r:id="" action="ppaction://media"/>
            <a:extLst>
              <a:ext uri="{FF2B5EF4-FFF2-40B4-BE49-F238E27FC236}">
                <a16:creationId xmlns:a16="http://schemas.microsoft.com/office/drawing/2014/main" id="{BC3E48AA-674E-D2A0-BBA5-82C33496AD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64040" y="9239846"/>
            <a:ext cx="609600" cy="609600"/>
          </a:xfrm>
          <a:prstGeom prst="rect">
            <a:avLst/>
          </a:prstGeom>
        </p:spPr>
      </p:pic>
    </p:spTree>
    <p:extLst>
      <p:ext uri="{BB962C8B-B14F-4D97-AF65-F5344CB8AC3E}">
        <p14:creationId xmlns:p14="http://schemas.microsoft.com/office/powerpoint/2010/main" val="49840304"/>
      </p:ext>
    </p:extLst>
  </p:cSld>
  <p:clrMapOvr>
    <a:masterClrMapping/>
  </p:clrMapOvr>
  <mc:AlternateContent xmlns:mc="http://schemas.openxmlformats.org/markup-compatibility/2006">
    <mc:Choice xmlns:p14="http://schemas.microsoft.com/office/powerpoint/2010/main" Requires="p14">
      <p:transition spd="slow" p14:dur="2000" advTm="28152"/>
    </mc:Choice>
    <mc:Fallback>
      <p:transition spd="slow" advTm="2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The Doppler effect.</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60" y="1874134"/>
            <a:ext cx="5543880" cy="6704082"/>
          </a:xfrm>
        </p:spPr>
        <p:txBody>
          <a:bodyPr/>
          <a:lstStyle/>
          <a:p>
            <a:r>
              <a:rPr lang="en-IE" sz="3200" dirty="0"/>
              <a:t>Ahead of the moving source:</a:t>
            </a:r>
          </a:p>
          <a:p>
            <a:pPr lvl="1">
              <a:buFont typeface="Wingdings" panose="05000000000000000000" pitchFamily="2" charset="2"/>
              <a:buChar char="Ø"/>
            </a:pPr>
            <a:r>
              <a:rPr lang="en-IE" sz="2800" dirty="0"/>
              <a:t>Crests are closer.</a:t>
            </a:r>
          </a:p>
          <a:p>
            <a:pPr lvl="1">
              <a:buFont typeface="Wingdings" panose="05000000000000000000" pitchFamily="2" charset="2"/>
              <a:buChar char="Ø"/>
            </a:pPr>
            <a:r>
              <a:rPr lang="en-IE" sz="2800" dirty="0"/>
              <a:t>Smaller wavelength. </a:t>
            </a:r>
          </a:p>
          <a:p>
            <a:pPr lvl="1">
              <a:buFont typeface="Wingdings" panose="05000000000000000000" pitchFamily="2" charset="2"/>
              <a:buChar char="Ø"/>
            </a:pPr>
            <a:r>
              <a:rPr lang="en-IE" sz="2800" dirty="0"/>
              <a:t>Frequency of wavelength is  greater. </a:t>
            </a:r>
          </a:p>
          <a:p>
            <a:pPr marL="677251" lvl="1" indent="0">
              <a:buNone/>
            </a:pPr>
            <a:endParaRPr lang="en-IE" sz="2800" dirty="0"/>
          </a:p>
          <a:p>
            <a:r>
              <a:rPr lang="en-IE" sz="3200" dirty="0"/>
              <a:t>Behind the moving source:</a:t>
            </a:r>
          </a:p>
          <a:p>
            <a:pPr marL="914400" lvl="1" indent="-457200">
              <a:buFont typeface="Wingdings" panose="05000000000000000000" pitchFamily="2" charset="2"/>
              <a:buChar char="Ø"/>
            </a:pPr>
            <a:r>
              <a:rPr lang="en-IE" sz="2800" dirty="0"/>
              <a:t>Crests are further apart. </a:t>
            </a:r>
          </a:p>
          <a:p>
            <a:pPr marL="914400" lvl="1" indent="-457200">
              <a:buFont typeface="Wingdings" panose="05000000000000000000" pitchFamily="2" charset="2"/>
              <a:buChar char="Ø"/>
            </a:pPr>
            <a:r>
              <a:rPr lang="en-IE" sz="2800" dirty="0"/>
              <a:t>Wavelength is  greater.</a:t>
            </a:r>
            <a:endParaRPr lang="en-IE" sz="3392" dirty="0"/>
          </a:p>
          <a:p>
            <a:pPr marL="914400" lvl="1" indent="-457200">
              <a:buFont typeface="Wingdings" panose="05000000000000000000" pitchFamily="2" charset="2"/>
              <a:buChar char="Ø"/>
            </a:pPr>
            <a:r>
              <a:rPr lang="en-IE" sz="2800" dirty="0"/>
              <a:t>Frequency is less. </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9085" r="214" b="43154"/>
          <a:stretch/>
        </p:blipFill>
        <p:spPr>
          <a:xfrm>
            <a:off x="6899366" y="3181725"/>
            <a:ext cx="9061081" cy="2615183"/>
          </a:xfrm>
          <a:prstGeom prst="rect">
            <a:avLst/>
          </a:prstGeom>
        </p:spPr>
      </p:pic>
      <p:sp>
        <p:nvSpPr>
          <p:cNvPr id="8" name="TextBox 7"/>
          <p:cNvSpPr txBox="1"/>
          <p:nvPr/>
        </p:nvSpPr>
        <p:spPr>
          <a:xfrm>
            <a:off x="948360" y="4864608"/>
            <a:ext cx="13956361" cy="954107"/>
          </a:xfrm>
          <a:prstGeom prst="rect">
            <a:avLst/>
          </a:prstGeom>
          <a:noFill/>
        </p:spPr>
        <p:txBody>
          <a:bodyPr wrap="square" rtlCol="0">
            <a:spAutoFit/>
          </a:bodyPr>
          <a:lstStyle/>
          <a:p>
            <a:pPr marL="914400" lvl="1" indent="-457200">
              <a:buFont typeface="Wingdings" panose="05000000000000000000" pitchFamily="2" charset="2"/>
              <a:buChar char="Ø"/>
            </a:pPr>
            <a:endParaRPr lang="en-IE" sz="2800" dirty="0">
              <a:latin typeface="+mn-lt"/>
            </a:endParaRPr>
          </a:p>
          <a:p>
            <a:endParaRPr lang="en-IE" sz="2800" dirty="0">
              <a:latin typeface="+mn-lt"/>
            </a:endParaRPr>
          </a:p>
        </p:txBody>
      </p:sp>
      <p:pic>
        <p:nvPicPr>
          <p:cNvPr id="7" name="Picture 6" descr="Text&#10;&#10;Description automatically generated">
            <a:extLst>
              <a:ext uri="{FF2B5EF4-FFF2-40B4-BE49-F238E27FC236}">
                <a16:creationId xmlns:a16="http://schemas.microsoft.com/office/drawing/2014/main" id="{EF6075D3-D535-25E0-5490-18B7253F9416}"/>
              </a:ext>
            </a:extLst>
          </p:cNvPr>
          <p:cNvPicPr>
            <a:picLocks noChangeAspect="1"/>
          </p:cNvPicPr>
          <p:nvPr/>
        </p:nvPicPr>
        <p:blipFill>
          <a:blip r:embed="rId7"/>
          <a:stretch>
            <a:fillRect/>
          </a:stretch>
        </p:blipFill>
        <p:spPr>
          <a:xfrm>
            <a:off x="5585350" y="8977902"/>
            <a:ext cx="4214830" cy="1180918"/>
          </a:xfrm>
          <a:prstGeom prst="rect">
            <a:avLst/>
          </a:prstGeom>
        </p:spPr>
      </p:pic>
      <p:pic>
        <p:nvPicPr>
          <p:cNvPr id="5" name="Recorded Sound">
            <a:hlinkClick r:id="" action="ppaction://media"/>
            <a:extLst>
              <a:ext uri="{FF2B5EF4-FFF2-40B4-BE49-F238E27FC236}">
                <a16:creationId xmlns:a16="http://schemas.microsoft.com/office/drawing/2014/main" id="{BE75CA00-99E0-28A5-4654-36ADCFC32B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25106" y="9368314"/>
            <a:ext cx="609600" cy="609600"/>
          </a:xfrm>
          <a:prstGeom prst="rect">
            <a:avLst/>
          </a:prstGeom>
        </p:spPr>
      </p:pic>
    </p:spTree>
    <p:extLst>
      <p:ext uri="{BB962C8B-B14F-4D97-AF65-F5344CB8AC3E}">
        <p14:creationId xmlns:p14="http://schemas.microsoft.com/office/powerpoint/2010/main" val="754039913"/>
      </p:ext>
    </p:extLst>
  </p:cSld>
  <p:clrMapOvr>
    <a:masterClrMapping/>
  </p:clrMapOvr>
  <mc:AlternateContent xmlns:mc="http://schemas.openxmlformats.org/markup-compatibility/2006">
    <mc:Choice xmlns:p14="http://schemas.microsoft.com/office/powerpoint/2010/main" Requires="p14">
      <p:transition spd="slow" p14:dur="2000" advTm="17819"/>
    </mc:Choice>
    <mc:Fallback>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The Doppler effect</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6" name="Content Placeholder 5"/>
          <p:cNvSpPr>
            <a:spLocks noGrp="1"/>
          </p:cNvSpPr>
          <p:nvPr>
            <p:ph idx="1"/>
          </p:nvPr>
        </p:nvSpPr>
        <p:spPr>
          <a:xfrm>
            <a:off x="948359" y="1874134"/>
            <a:ext cx="6200884" cy="6538346"/>
          </a:xfrm>
        </p:spPr>
        <p:txBody>
          <a:bodyPr/>
          <a:lstStyle/>
          <a:p>
            <a:r>
              <a:rPr lang="en-IE" sz="3200" dirty="0"/>
              <a:t>If a source emits waves with a frequency of </a:t>
            </a:r>
            <a:r>
              <a:rPr lang="en-IE" sz="3200" i="1" dirty="0"/>
              <a:t>f </a:t>
            </a:r>
            <a:r>
              <a:rPr lang="en-IE" sz="3200" dirty="0"/>
              <a:t>the observed frequency </a:t>
            </a:r>
            <a:r>
              <a:rPr lang="en-IE" sz="3200" i="1" dirty="0"/>
              <a:t>f’ </a:t>
            </a:r>
            <a:r>
              <a:rPr lang="en-IE" sz="3200" dirty="0"/>
              <a:t>will be:</a:t>
            </a:r>
          </a:p>
          <a:p>
            <a:pPr marL="0" indent="0">
              <a:buNone/>
            </a:pPr>
            <a:endParaRPr lang="en-IE" sz="3200" dirty="0"/>
          </a:p>
          <a:p>
            <a:pPr lvl="1"/>
            <a:r>
              <a:rPr lang="en-IE" sz="2800" dirty="0"/>
              <a:t>Greater than </a:t>
            </a:r>
            <a:r>
              <a:rPr lang="en-IE" sz="2800" i="1" dirty="0"/>
              <a:t>f </a:t>
            </a:r>
            <a:r>
              <a:rPr lang="en-IE" sz="2800" dirty="0"/>
              <a:t>if: If the sources moves towards the observer or the observer moves towards the source. </a:t>
            </a:r>
          </a:p>
          <a:p>
            <a:pPr marL="677251" lvl="1" indent="0">
              <a:buNone/>
            </a:pPr>
            <a:endParaRPr lang="en-IE" sz="2800" dirty="0"/>
          </a:p>
          <a:p>
            <a:pPr lvl="1"/>
            <a:r>
              <a:rPr lang="en-IE" sz="2800" dirty="0"/>
              <a:t>Less than </a:t>
            </a:r>
            <a:r>
              <a:rPr lang="en-IE" sz="2800" i="1" dirty="0"/>
              <a:t>f</a:t>
            </a:r>
            <a:r>
              <a:rPr lang="en-IE" sz="2800" dirty="0"/>
              <a:t> if: if the source moves away from the observer or the observer moves away from the source. </a:t>
            </a:r>
          </a:p>
          <a:p>
            <a:endParaRPr lang="en-IE" sz="2800" dirty="0"/>
          </a:p>
          <a:p>
            <a:endParaRPr lang="en-IE" sz="2800" dirty="0"/>
          </a:p>
        </p:txBody>
      </p:sp>
      <p:pic>
        <p:nvPicPr>
          <p:cNvPr id="7" name="Picture 6"/>
          <p:cNvPicPr>
            <a:picLocks noChangeAspect="1"/>
          </p:cNvPicPr>
          <p:nvPr/>
        </p:nvPicPr>
        <p:blipFill rotWithShape="1">
          <a:blip r:embed="rId6"/>
          <a:srcRect r="2979" b="8323"/>
          <a:stretch/>
        </p:blipFill>
        <p:spPr>
          <a:xfrm>
            <a:off x="7149243" y="2142408"/>
            <a:ext cx="8948264" cy="6001798"/>
          </a:xfrm>
          <a:prstGeom prst="rect">
            <a:avLst/>
          </a:prstGeom>
        </p:spPr>
      </p:pic>
      <p:pic>
        <p:nvPicPr>
          <p:cNvPr id="5" name="Picture 6" descr="Text&#10;&#10;Description automatically generated">
            <a:extLst>
              <a:ext uri="{FF2B5EF4-FFF2-40B4-BE49-F238E27FC236}">
                <a16:creationId xmlns:a16="http://schemas.microsoft.com/office/drawing/2014/main" id="{E9175EBC-7746-912D-0939-1F27AFAEB0AC}"/>
              </a:ext>
            </a:extLst>
          </p:cNvPr>
          <p:cNvPicPr>
            <a:picLocks noChangeAspect="1"/>
          </p:cNvPicPr>
          <p:nvPr/>
        </p:nvPicPr>
        <p:blipFill>
          <a:blip r:embed="rId7"/>
          <a:stretch>
            <a:fillRect/>
          </a:stretch>
        </p:blipFill>
        <p:spPr>
          <a:xfrm>
            <a:off x="5585350" y="8977902"/>
            <a:ext cx="4214830" cy="1180918"/>
          </a:xfrm>
          <a:prstGeom prst="rect">
            <a:avLst/>
          </a:prstGeom>
        </p:spPr>
      </p:pic>
      <p:pic>
        <p:nvPicPr>
          <p:cNvPr id="3" name="Recorded Sound">
            <a:hlinkClick r:id="" action="ppaction://media"/>
            <a:extLst>
              <a:ext uri="{FF2B5EF4-FFF2-40B4-BE49-F238E27FC236}">
                <a16:creationId xmlns:a16="http://schemas.microsoft.com/office/drawing/2014/main" id="{2F4A66AE-DC51-47C8-2E22-C455F31FCF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8575" y="9318929"/>
            <a:ext cx="609600" cy="609600"/>
          </a:xfrm>
          <a:prstGeom prst="rect">
            <a:avLst/>
          </a:prstGeom>
        </p:spPr>
      </p:pic>
    </p:spTree>
    <p:extLst>
      <p:ext uri="{BB962C8B-B14F-4D97-AF65-F5344CB8AC3E}">
        <p14:creationId xmlns:p14="http://schemas.microsoft.com/office/powerpoint/2010/main" val="2810183421"/>
      </p:ext>
    </p:extLst>
  </p:cSld>
  <p:clrMapOvr>
    <a:masterClrMapping/>
  </p:clrMapOvr>
  <mc:AlternateContent xmlns:mc="http://schemas.openxmlformats.org/markup-compatibility/2006">
    <mc:Choice xmlns:p14="http://schemas.microsoft.com/office/powerpoint/2010/main" Requires="p14">
      <p:transition spd="slow" p14:dur="2000" advTm="18028"/>
    </mc:Choice>
    <mc:Fallback>
      <p:transition spd="slow" advTm="1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Electromagnetic Waves and the Doppler effect</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12599631" cy="1289690"/>
          </a:xfrm>
        </p:spPr>
        <p:txBody>
          <a:bodyPr/>
          <a:lstStyle/>
          <a:p>
            <a:r>
              <a:rPr lang="en-IE" sz="4000" dirty="0"/>
              <a:t>The Doppler effect occurs for Light waves and other electromagnetic waves.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068" y="3620881"/>
            <a:ext cx="8036211" cy="4500278"/>
          </a:xfrm>
          <a:prstGeom prst="rect">
            <a:avLst/>
          </a:prstGeom>
        </p:spPr>
      </p:pic>
      <p:pic>
        <p:nvPicPr>
          <p:cNvPr id="7" name="Picture 6" descr="Text&#10;&#10;Description automatically generated">
            <a:extLst>
              <a:ext uri="{FF2B5EF4-FFF2-40B4-BE49-F238E27FC236}">
                <a16:creationId xmlns:a16="http://schemas.microsoft.com/office/drawing/2014/main" id="{9FCCC269-55C3-0D21-295F-E6F32E8EBEC0}"/>
              </a:ext>
            </a:extLst>
          </p:cNvPr>
          <p:cNvPicPr>
            <a:picLocks noChangeAspect="1"/>
          </p:cNvPicPr>
          <p:nvPr/>
        </p:nvPicPr>
        <p:blipFill>
          <a:blip r:embed="rId7"/>
          <a:stretch>
            <a:fillRect/>
          </a:stretch>
        </p:blipFill>
        <p:spPr>
          <a:xfrm>
            <a:off x="5585350" y="8977902"/>
            <a:ext cx="4214830" cy="1180918"/>
          </a:xfrm>
          <a:prstGeom prst="rect">
            <a:avLst/>
          </a:prstGeom>
        </p:spPr>
      </p:pic>
      <p:pic>
        <p:nvPicPr>
          <p:cNvPr id="6" name="Recorded Sound">
            <a:hlinkClick r:id="" action="ppaction://media"/>
            <a:extLst>
              <a:ext uri="{FF2B5EF4-FFF2-40B4-BE49-F238E27FC236}">
                <a16:creationId xmlns:a16="http://schemas.microsoft.com/office/drawing/2014/main" id="{56CB577B-7E82-D1AA-ECD5-F603507280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6279" y="9263561"/>
            <a:ext cx="609600" cy="609600"/>
          </a:xfrm>
          <a:prstGeom prst="rect">
            <a:avLst/>
          </a:prstGeom>
        </p:spPr>
      </p:pic>
    </p:spTree>
    <p:extLst>
      <p:ext uri="{BB962C8B-B14F-4D97-AF65-F5344CB8AC3E}">
        <p14:creationId xmlns:p14="http://schemas.microsoft.com/office/powerpoint/2010/main" val="1136784419"/>
      </p:ext>
    </p:extLst>
  </p:cSld>
  <p:clrMapOvr>
    <a:masterClrMapping/>
  </p:clrMapOvr>
  <mc:AlternateContent xmlns:mc="http://schemas.openxmlformats.org/markup-compatibility/2006">
    <mc:Choice xmlns:p14="http://schemas.microsoft.com/office/powerpoint/2010/main" Requires="p14">
      <p:transition spd="slow" p14:dur="2000" advTm="21743"/>
    </mc:Choice>
    <mc:Fallback>
      <p:transition spd="slow" advTm="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1CEFFDEE8CBB4EB0DE33C17DF7CE52" ma:contentTypeVersion="12" ma:contentTypeDescription="Create a new document." ma:contentTypeScope="" ma:versionID="642183565e69c06160eeb8b58db85d62">
  <xsd:schema xmlns:xsd="http://www.w3.org/2001/XMLSchema" xmlns:xs="http://www.w3.org/2001/XMLSchema" xmlns:p="http://schemas.microsoft.com/office/2006/metadata/properties" xmlns:ns3="53654a71-39f5-422b-bf6e-bb4d5e46afc3" xmlns:ns4="60b8bcbf-d985-4ef9-9a7e-171ce5c890a2" targetNamespace="http://schemas.microsoft.com/office/2006/metadata/properties" ma:root="true" ma:fieldsID="f5db2abdf483db5948404d1b20196a37" ns3:_="" ns4:_="">
    <xsd:import namespace="53654a71-39f5-422b-bf6e-bb4d5e46afc3"/>
    <xsd:import namespace="60b8bcbf-d985-4ef9-9a7e-171ce5c890a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654a71-39f5-422b-bf6e-bb4d5e46a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b8bcbf-d985-4ef9-9a7e-171ce5c890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0CC5CA-7072-4F30-B1DE-F080ACD99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654a71-39f5-422b-bf6e-bb4d5e46afc3"/>
    <ds:schemaRef ds:uri="60b8bcbf-d985-4ef9-9a7e-171ce5c89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EA609-1291-4473-BFBC-F21AC1F4FF60}">
  <ds:schemaRefs>
    <ds:schemaRef ds:uri="53654a71-39f5-422b-bf6e-bb4d5e46afc3"/>
    <ds:schemaRef ds:uri="http://schemas.microsoft.com/office/infopath/2007/PartnerControls"/>
    <ds:schemaRef ds:uri="http://purl.org/dc/terms/"/>
    <ds:schemaRef ds:uri="http://schemas.microsoft.com/office/2006/documentManagement/types"/>
    <ds:schemaRef ds:uri="http://purl.org/dc/dcmitype/"/>
    <ds:schemaRef ds:uri="http://schemas.microsoft.com/office/2006/metadata/properties"/>
    <ds:schemaRef ds:uri="60b8bcbf-d985-4ef9-9a7e-171ce5c890a2"/>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A47F9092-BDA7-424C-B9CC-8BEFC49DF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810</TotalTime>
  <Words>1267</Words>
  <Application>Microsoft Office PowerPoint</Application>
  <PresentationFormat>Custom</PresentationFormat>
  <Paragraphs>120</Paragraphs>
  <Slides>13</Slides>
  <Notes>10</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DengXian</vt:lpstr>
      <vt:lpstr>Arial</vt:lpstr>
      <vt:lpstr>Calibri</vt:lpstr>
      <vt:lpstr>Calibri Light</vt:lpstr>
      <vt:lpstr>Cambria Math</vt:lpstr>
      <vt:lpstr>Wingdings</vt:lpstr>
      <vt:lpstr>Theme2</vt:lpstr>
      <vt:lpstr>office theme</vt:lpstr>
      <vt:lpstr> Waves  Suitable for Leaving Certificate Physics </vt:lpstr>
      <vt:lpstr>PowerPoint Presentation</vt:lpstr>
      <vt:lpstr>  Stationary Waves </vt:lpstr>
      <vt:lpstr>  Frequency and Wavelength of a Stationary wave. </vt:lpstr>
      <vt:lpstr> Christian Doppler</vt:lpstr>
      <vt:lpstr>  The Doppler effect </vt:lpstr>
      <vt:lpstr>  The Doppler effect.</vt:lpstr>
      <vt:lpstr>  The Doppler effect</vt:lpstr>
      <vt:lpstr>  Electromagnetic Waves and the Doppler effect</vt:lpstr>
      <vt:lpstr>  Everyday Doppler effect examples. </vt:lpstr>
      <vt:lpstr>  Frequency of waves from a moving source. </vt:lpstr>
      <vt:lpstr>  Image Sources</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ULStudent:TARA.RYAN</cp:lastModifiedBy>
  <cp:revision>416</cp:revision>
  <cp:lastPrinted>2022-01-21T15:42:44Z</cp:lastPrinted>
  <dcterms:created xsi:type="dcterms:W3CDTF">2020-01-09T08:50:42Z</dcterms:created>
  <dcterms:modified xsi:type="dcterms:W3CDTF">2022-12-15T14:45:41Z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0x010100001CEFFDEE8CBB4EB0DE33C17DF7CE52</vt:lpwstr>
  </property>
</Properties>
</file>