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 id="2147483660" r:id="rId5"/>
  </p:sldMasterIdLst>
  <p:notesMasterIdLst>
    <p:notesMasterId r:id="rId23"/>
  </p:notesMasterIdLst>
  <p:handoutMasterIdLst>
    <p:handoutMasterId r:id="rId24"/>
  </p:handoutMasterIdLst>
  <p:sldIdLst>
    <p:sldId id="358" r:id="rId6"/>
    <p:sldId id="360" r:id="rId7"/>
    <p:sldId id="342" r:id="rId8"/>
    <p:sldId id="344" r:id="rId9"/>
    <p:sldId id="345" r:id="rId10"/>
    <p:sldId id="346" r:id="rId11"/>
    <p:sldId id="347" r:id="rId12"/>
    <p:sldId id="349" r:id="rId13"/>
    <p:sldId id="350" r:id="rId14"/>
    <p:sldId id="351" r:id="rId15"/>
    <p:sldId id="352" r:id="rId16"/>
    <p:sldId id="355" r:id="rId17"/>
    <p:sldId id="354" r:id="rId18"/>
    <p:sldId id="357" r:id="rId19"/>
    <p:sldId id="353" r:id="rId20"/>
    <p:sldId id="343" r:id="rId21"/>
    <p:sldId id="359" r:id="rId22"/>
  </p:sldIdLst>
  <p:sldSz cx="16257588" cy="10158413"/>
  <p:notesSz cx="6858000" cy="994568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3199">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881C8-773B-4FC4-9B08-C18DD4851595}" v="14" dt="2022-12-15T14:18:14.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53445" autoAdjust="0"/>
  </p:normalViewPr>
  <p:slideViewPr>
    <p:cSldViewPr snapToGrid="0" snapToObjects="1">
      <p:cViewPr varScale="1">
        <p:scale>
          <a:sx n="23" d="100"/>
          <a:sy n="23" d="100"/>
        </p:scale>
        <p:origin x="2124" y="36"/>
      </p:cViewPr>
      <p:guideLst>
        <p:guide orient="horz" pos="3199"/>
        <p:guide pos="5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E Ryan" userId="b2da61a2-f3d1-4c80-9969-bed3a362adcb" providerId="ADAL" clId="{0CB881C8-773B-4FC4-9B08-C18DD4851595}"/>
    <pc:docChg chg="custSel modSld">
      <pc:chgData name="Tara.E Ryan" userId="b2da61a2-f3d1-4c80-9969-bed3a362adcb" providerId="ADAL" clId="{0CB881C8-773B-4FC4-9B08-C18DD4851595}" dt="2022-12-15T14:18:17.144" v="18" actId="1076"/>
      <pc:docMkLst>
        <pc:docMk/>
      </pc:docMkLst>
      <pc:sldChg chg="modSp mod">
        <pc:chgData name="Tara.E Ryan" userId="b2da61a2-f3d1-4c80-9969-bed3a362adcb" providerId="ADAL" clId="{0CB881C8-773B-4FC4-9B08-C18DD4851595}" dt="2022-12-15T14:10:24.161" v="0" actId="1076"/>
        <pc:sldMkLst>
          <pc:docMk/>
          <pc:sldMk cId="4231775580" sldId="342"/>
        </pc:sldMkLst>
        <pc:picChg chg="mod">
          <ac:chgData name="Tara.E Ryan" userId="b2da61a2-f3d1-4c80-9969-bed3a362adcb" providerId="ADAL" clId="{0CB881C8-773B-4FC4-9B08-C18DD4851595}" dt="2022-12-15T14:10:24.161" v="0" actId="1076"/>
          <ac:picMkLst>
            <pc:docMk/>
            <pc:sldMk cId="4231775580" sldId="342"/>
            <ac:picMk id="6" creationId="{CEF8B3D2-D226-BF9C-E70A-84FBAE462D97}"/>
          </ac:picMkLst>
        </pc:picChg>
      </pc:sldChg>
      <pc:sldChg chg="modSp mod">
        <pc:chgData name="Tara.E Ryan" userId="b2da61a2-f3d1-4c80-9969-bed3a362adcb" providerId="ADAL" clId="{0CB881C8-773B-4FC4-9B08-C18DD4851595}" dt="2022-12-15T14:11:01.815" v="1" actId="1076"/>
        <pc:sldMkLst>
          <pc:docMk/>
          <pc:sldMk cId="2646025585" sldId="344"/>
        </pc:sldMkLst>
        <pc:picChg chg="mod">
          <ac:chgData name="Tara.E Ryan" userId="b2da61a2-f3d1-4c80-9969-bed3a362adcb" providerId="ADAL" clId="{0CB881C8-773B-4FC4-9B08-C18DD4851595}" dt="2022-12-15T14:11:01.815" v="1" actId="1076"/>
          <ac:picMkLst>
            <pc:docMk/>
            <pc:sldMk cId="2646025585" sldId="344"/>
            <ac:picMk id="5" creationId="{6EFC3132-0107-ACA7-3CBC-39BB4CF68A0B}"/>
          </ac:picMkLst>
        </pc:picChg>
      </pc:sldChg>
      <pc:sldChg chg="modSp mod">
        <pc:chgData name="Tara.E Ryan" userId="b2da61a2-f3d1-4c80-9969-bed3a362adcb" providerId="ADAL" clId="{0CB881C8-773B-4FC4-9B08-C18DD4851595}" dt="2022-12-15T14:11:39.800" v="2" actId="1076"/>
        <pc:sldMkLst>
          <pc:docMk/>
          <pc:sldMk cId="2089498111" sldId="345"/>
        </pc:sldMkLst>
        <pc:picChg chg="mod">
          <ac:chgData name="Tara.E Ryan" userId="b2da61a2-f3d1-4c80-9969-bed3a362adcb" providerId="ADAL" clId="{0CB881C8-773B-4FC4-9B08-C18DD4851595}" dt="2022-12-15T14:11:39.800" v="2" actId="1076"/>
          <ac:picMkLst>
            <pc:docMk/>
            <pc:sldMk cId="2089498111" sldId="345"/>
            <ac:picMk id="5" creationId="{544726C4-DFCB-7632-E5F4-087399C10CA5}"/>
          </ac:picMkLst>
        </pc:picChg>
      </pc:sldChg>
      <pc:sldChg chg="modSp mod">
        <pc:chgData name="Tara.E Ryan" userId="b2da61a2-f3d1-4c80-9969-bed3a362adcb" providerId="ADAL" clId="{0CB881C8-773B-4FC4-9B08-C18DD4851595}" dt="2022-12-15T14:12:10.081" v="3" actId="1076"/>
        <pc:sldMkLst>
          <pc:docMk/>
          <pc:sldMk cId="2606778916" sldId="346"/>
        </pc:sldMkLst>
        <pc:picChg chg="mod">
          <ac:chgData name="Tara.E Ryan" userId="b2da61a2-f3d1-4c80-9969-bed3a362adcb" providerId="ADAL" clId="{0CB881C8-773B-4FC4-9B08-C18DD4851595}" dt="2022-12-15T14:12:10.081" v="3" actId="1076"/>
          <ac:picMkLst>
            <pc:docMk/>
            <pc:sldMk cId="2606778916" sldId="346"/>
            <ac:picMk id="5" creationId="{AEB21D10-1358-4DA1-F331-2385FAC92C7C}"/>
          </ac:picMkLst>
        </pc:picChg>
      </pc:sldChg>
      <pc:sldChg chg="modSp mod">
        <pc:chgData name="Tara.E Ryan" userId="b2da61a2-f3d1-4c80-9969-bed3a362adcb" providerId="ADAL" clId="{0CB881C8-773B-4FC4-9B08-C18DD4851595}" dt="2022-12-15T14:12:46.490" v="4" actId="1076"/>
        <pc:sldMkLst>
          <pc:docMk/>
          <pc:sldMk cId="3055266835" sldId="347"/>
        </pc:sldMkLst>
        <pc:picChg chg="mod">
          <ac:chgData name="Tara.E Ryan" userId="b2da61a2-f3d1-4c80-9969-bed3a362adcb" providerId="ADAL" clId="{0CB881C8-773B-4FC4-9B08-C18DD4851595}" dt="2022-12-15T14:12:46.490" v="4" actId="1076"/>
          <ac:picMkLst>
            <pc:docMk/>
            <pc:sldMk cId="3055266835" sldId="347"/>
            <ac:picMk id="5" creationId="{CB9865FA-A064-60C4-E451-13371A399DCA}"/>
          </ac:picMkLst>
        </pc:picChg>
      </pc:sldChg>
      <pc:sldChg chg="modSp mod">
        <pc:chgData name="Tara.E Ryan" userId="b2da61a2-f3d1-4c80-9969-bed3a362adcb" providerId="ADAL" clId="{0CB881C8-773B-4FC4-9B08-C18DD4851595}" dt="2022-12-15T14:13:41.801" v="5" actId="1076"/>
        <pc:sldMkLst>
          <pc:docMk/>
          <pc:sldMk cId="3929270736" sldId="349"/>
        </pc:sldMkLst>
        <pc:picChg chg="mod">
          <ac:chgData name="Tara.E Ryan" userId="b2da61a2-f3d1-4c80-9969-bed3a362adcb" providerId="ADAL" clId="{0CB881C8-773B-4FC4-9B08-C18DD4851595}" dt="2022-12-15T14:13:41.801" v="5" actId="1076"/>
          <ac:picMkLst>
            <pc:docMk/>
            <pc:sldMk cId="3929270736" sldId="349"/>
            <ac:picMk id="5" creationId="{FC344F50-7B02-6EF6-934B-D07F4E76E8D3}"/>
          </ac:picMkLst>
        </pc:picChg>
      </pc:sldChg>
      <pc:sldChg chg="modSp mod">
        <pc:chgData name="Tara.E Ryan" userId="b2da61a2-f3d1-4c80-9969-bed3a362adcb" providerId="ADAL" clId="{0CB881C8-773B-4FC4-9B08-C18DD4851595}" dt="2022-12-15T14:14:18.230" v="6" actId="1076"/>
        <pc:sldMkLst>
          <pc:docMk/>
          <pc:sldMk cId="1148435135" sldId="350"/>
        </pc:sldMkLst>
        <pc:picChg chg="mod">
          <ac:chgData name="Tara.E Ryan" userId="b2da61a2-f3d1-4c80-9969-bed3a362adcb" providerId="ADAL" clId="{0CB881C8-773B-4FC4-9B08-C18DD4851595}" dt="2022-12-15T14:14:18.230" v="6" actId="1076"/>
          <ac:picMkLst>
            <pc:docMk/>
            <pc:sldMk cId="1148435135" sldId="350"/>
            <ac:picMk id="5" creationId="{697CBED7-4BE1-312A-C8AE-30937A185078}"/>
          </ac:picMkLst>
        </pc:picChg>
      </pc:sldChg>
      <pc:sldChg chg="modSp mod">
        <pc:chgData name="Tara.E Ryan" userId="b2da61a2-f3d1-4c80-9969-bed3a362adcb" providerId="ADAL" clId="{0CB881C8-773B-4FC4-9B08-C18DD4851595}" dt="2022-12-15T14:14:52.879" v="7" actId="1076"/>
        <pc:sldMkLst>
          <pc:docMk/>
          <pc:sldMk cId="112142805" sldId="351"/>
        </pc:sldMkLst>
        <pc:picChg chg="mod">
          <ac:chgData name="Tara.E Ryan" userId="b2da61a2-f3d1-4c80-9969-bed3a362adcb" providerId="ADAL" clId="{0CB881C8-773B-4FC4-9B08-C18DD4851595}" dt="2022-12-15T14:14:52.879" v="7" actId="1076"/>
          <ac:picMkLst>
            <pc:docMk/>
            <pc:sldMk cId="112142805" sldId="351"/>
            <ac:picMk id="5" creationId="{A0D18C28-3740-ADB7-7B50-BCCD358E2A36}"/>
          </ac:picMkLst>
        </pc:picChg>
      </pc:sldChg>
      <pc:sldChg chg="modSp mod">
        <pc:chgData name="Tara.E Ryan" userId="b2da61a2-f3d1-4c80-9969-bed3a362adcb" providerId="ADAL" clId="{0CB881C8-773B-4FC4-9B08-C18DD4851595}" dt="2022-12-15T14:18:17.144" v="18" actId="1076"/>
        <pc:sldMkLst>
          <pc:docMk/>
          <pc:sldMk cId="3946494644" sldId="353"/>
        </pc:sldMkLst>
        <pc:picChg chg="mod">
          <ac:chgData name="Tara.E Ryan" userId="b2da61a2-f3d1-4c80-9969-bed3a362adcb" providerId="ADAL" clId="{0CB881C8-773B-4FC4-9B08-C18DD4851595}" dt="2022-12-15T14:18:17.144" v="18" actId="1076"/>
          <ac:picMkLst>
            <pc:docMk/>
            <pc:sldMk cId="3946494644" sldId="353"/>
            <ac:picMk id="5" creationId="{9AD60B71-0D0B-76EB-73AD-9395A1DFD4DD}"/>
          </ac:picMkLst>
        </pc:picChg>
      </pc:sldChg>
      <pc:sldChg chg="modSp mod">
        <pc:chgData name="Tara.E Ryan" userId="b2da61a2-f3d1-4c80-9969-bed3a362adcb" providerId="ADAL" clId="{0CB881C8-773B-4FC4-9B08-C18DD4851595}" dt="2022-12-15T14:16:52.346" v="16" actId="1076"/>
        <pc:sldMkLst>
          <pc:docMk/>
          <pc:sldMk cId="2550120364" sldId="354"/>
        </pc:sldMkLst>
        <pc:picChg chg="mod">
          <ac:chgData name="Tara.E Ryan" userId="b2da61a2-f3d1-4c80-9969-bed3a362adcb" providerId="ADAL" clId="{0CB881C8-773B-4FC4-9B08-C18DD4851595}" dt="2022-12-15T14:16:52.346" v="16" actId="1076"/>
          <ac:picMkLst>
            <pc:docMk/>
            <pc:sldMk cId="2550120364" sldId="354"/>
            <ac:picMk id="3" creationId="{1A535F6D-5CEA-F25A-F15A-A73334B6BF15}"/>
          </ac:picMkLst>
        </pc:picChg>
      </pc:sldChg>
      <pc:sldChg chg="addSp delSp modSp mod">
        <pc:chgData name="Tara.E Ryan" userId="b2da61a2-f3d1-4c80-9969-bed3a362adcb" providerId="ADAL" clId="{0CB881C8-773B-4FC4-9B08-C18DD4851595}" dt="2022-12-15T14:16:02.044" v="15"/>
        <pc:sldMkLst>
          <pc:docMk/>
          <pc:sldMk cId="3636220456" sldId="355"/>
        </pc:sldMkLst>
        <pc:picChg chg="mod">
          <ac:chgData name="Tara.E Ryan" userId="b2da61a2-f3d1-4c80-9969-bed3a362adcb" providerId="ADAL" clId="{0CB881C8-773B-4FC4-9B08-C18DD4851595}" dt="2022-12-15T14:16:00.448" v="14" actId="1076"/>
          <ac:picMkLst>
            <pc:docMk/>
            <pc:sldMk cId="3636220456" sldId="355"/>
            <ac:picMk id="5" creationId="{E55D7288-5078-EB0B-0BD4-A27EB0BA6AC2}"/>
          </ac:picMkLst>
        </pc:picChg>
        <pc:picChg chg="add del mod">
          <ac:chgData name="Tara.E Ryan" userId="b2da61a2-f3d1-4c80-9969-bed3a362adcb" providerId="ADAL" clId="{0CB881C8-773B-4FC4-9B08-C18DD4851595}" dt="2022-12-15T14:15:54.689" v="13" actId="478"/>
          <ac:picMkLst>
            <pc:docMk/>
            <pc:sldMk cId="3636220456" sldId="355"/>
            <ac:picMk id="7" creationId="{733C1534-755E-5D16-76E1-7226CF492F72}"/>
          </ac:picMkLst>
        </pc:picChg>
        <pc:picChg chg="add mod">
          <ac:chgData name="Tara.E Ryan" userId="b2da61a2-f3d1-4c80-9969-bed3a362adcb" providerId="ADAL" clId="{0CB881C8-773B-4FC4-9B08-C18DD4851595}" dt="2022-12-15T14:16:02.044" v="15"/>
          <ac:picMkLst>
            <pc:docMk/>
            <pc:sldMk cId="3636220456" sldId="355"/>
            <ac:picMk id="8" creationId="{0BB70A5C-7269-FF26-3A99-D7A8EEAD37EA}"/>
          </ac:picMkLst>
        </pc:picChg>
      </pc:sldChg>
      <pc:sldChg chg="modSp mod">
        <pc:chgData name="Tara.E Ryan" userId="b2da61a2-f3d1-4c80-9969-bed3a362adcb" providerId="ADAL" clId="{0CB881C8-773B-4FC4-9B08-C18DD4851595}" dt="2022-12-15T14:17:40.497" v="17" actId="1076"/>
        <pc:sldMkLst>
          <pc:docMk/>
          <pc:sldMk cId="3386457560" sldId="357"/>
        </pc:sldMkLst>
        <pc:picChg chg="mod">
          <ac:chgData name="Tara.E Ryan" userId="b2da61a2-f3d1-4c80-9969-bed3a362adcb" providerId="ADAL" clId="{0CB881C8-773B-4FC4-9B08-C18DD4851595}" dt="2022-12-15T14:17:40.497" v="17" actId="1076"/>
          <ac:picMkLst>
            <pc:docMk/>
            <pc:sldMk cId="3386457560" sldId="357"/>
            <ac:picMk id="3" creationId="{5FD25017-4EEB-22CF-5D3C-406066C7ED3B}"/>
          </ac:picMkLst>
        </pc:picChg>
      </pc:sldChg>
    </pc:docChg>
  </pc:docChgLst>
  <pc:docChgLst>
    <pc:chgData name="Tara.E.Ryan" userId="S::tara.e.ryan@ul.ie::b2da61a2-f3d1-4c80-9969-bed3a362adcb" providerId="AD" clId="Web-{B2CF0F0A-41DF-440E-92B4-5B482A448ABF}"/>
    <pc:docChg chg="addSld">
      <pc:chgData name="Tara.E.Ryan" userId="S::tara.e.ryan@ul.ie::b2da61a2-f3d1-4c80-9969-bed3a362adcb" providerId="AD" clId="Web-{B2CF0F0A-41DF-440E-92B4-5B482A448ABF}" dt="2022-12-11T15:46:43.813" v="0"/>
      <pc:docMkLst>
        <pc:docMk/>
      </pc:docMkLst>
      <pc:sldChg chg="add">
        <pc:chgData name="Tara.E.Ryan" userId="S::tara.e.ryan@ul.ie::b2da61a2-f3d1-4c80-9969-bed3a362adcb" providerId="AD" clId="Web-{B2CF0F0A-41DF-440E-92B4-5B482A448ABF}" dt="2022-12-11T15:46:43.813" v="0"/>
        <pc:sldMkLst>
          <pc:docMk/>
          <pc:sldMk cId="2829924658" sldId="360"/>
        </pc:sldMkLst>
      </pc:sldChg>
    </pc:docChg>
  </pc:docChgLst>
  <pc:docChgLst>
    <pc:chgData name="ULStudent:MARTHA.COSGRAVE" userId="9220605f-4568-40d0-8a7d-222aca764872" providerId="ADAL" clId="{A6F1AB54-2785-4EF0-894A-D336A8A3A776}"/>
    <pc:docChg chg="undo custSel modSld">
      <pc:chgData name="ULStudent:MARTHA.COSGRAVE" userId="9220605f-4568-40d0-8a7d-222aca764872" providerId="ADAL" clId="{A6F1AB54-2785-4EF0-894A-D336A8A3A776}" dt="2022-11-08T16:30:16.136" v="2287" actId="20577"/>
      <pc:docMkLst>
        <pc:docMk/>
      </pc:docMkLst>
      <pc:sldChg chg="addSp modSp modNotesTx">
        <pc:chgData name="ULStudent:MARTHA.COSGRAVE" userId="9220605f-4568-40d0-8a7d-222aca764872" providerId="ADAL" clId="{A6F1AB54-2785-4EF0-894A-D336A8A3A776}" dt="2022-11-06T15:47:27.360" v="245" actId="20577"/>
        <pc:sldMkLst>
          <pc:docMk/>
          <pc:sldMk cId="4231775580" sldId="342"/>
        </pc:sldMkLst>
        <pc:spChg chg="mod">
          <ac:chgData name="ULStudent:MARTHA.COSGRAVE" userId="9220605f-4568-40d0-8a7d-222aca764872" providerId="ADAL" clId="{A6F1AB54-2785-4EF0-894A-D336A8A3A776}" dt="2022-11-06T15:43:50.526" v="0" actId="14100"/>
          <ac:spMkLst>
            <pc:docMk/>
            <pc:sldMk cId="4231775580" sldId="342"/>
            <ac:spMk id="3" creationId="{9A115378-0107-A6E9-8B33-567DA6BF420D}"/>
          </ac:spMkLst>
        </pc:spChg>
        <pc:picChg chg="add mod">
          <ac:chgData name="ULStudent:MARTHA.COSGRAVE" userId="9220605f-4568-40d0-8a7d-222aca764872" providerId="ADAL" clId="{A6F1AB54-2785-4EF0-894A-D336A8A3A776}" dt="2022-11-06T15:45:45.656" v="5" actId="1076"/>
          <ac:picMkLst>
            <pc:docMk/>
            <pc:sldMk cId="4231775580" sldId="342"/>
            <ac:picMk id="1026" creationId="{05140000-55D6-C546-1F0A-9784FBD8105C}"/>
          </ac:picMkLst>
        </pc:picChg>
      </pc:sldChg>
      <pc:sldChg chg="modNotesTx">
        <pc:chgData name="ULStudent:MARTHA.COSGRAVE" userId="9220605f-4568-40d0-8a7d-222aca764872" providerId="ADAL" clId="{A6F1AB54-2785-4EF0-894A-D336A8A3A776}" dt="2022-11-06T15:49:53.594" v="469" actId="20577"/>
        <pc:sldMkLst>
          <pc:docMk/>
          <pc:sldMk cId="2646025585" sldId="344"/>
        </pc:sldMkLst>
      </pc:sldChg>
      <pc:sldChg chg="modNotesTx">
        <pc:chgData name="ULStudent:MARTHA.COSGRAVE" userId="9220605f-4568-40d0-8a7d-222aca764872" providerId="ADAL" clId="{A6F1AB54-2785-4EF0-894A-D336A8A3A776}" dt="2022-11-06T15:58:23.280" v="807" actId="20577"/>
        <pc:sldMkLst>
          <pc:docMk/>
          <pc:sldMk cId="2089498111" sldId="345"/>
        </pc:sldMkLst>
      </pc:sldChg>
      <pc:sldChg chg="modSp mod modNotesTx">
        <pc:chgData name="ULStudent:MARTHA.COSGRAVE" userId="9220605f-4568-40d0-8a7d-222aca764872" providerId="ADAL" clId="{A6F1AB54-2785-4EF0-894A-D336A8A3A776}" dt="2022-11-08T14:07:37.893" v="973" actId="20577"/>
        <pc:sldMkLst>
          <pc:docMk/>
          <pc:sldMk cId="2606778916" sldId="346"/>
        </pc:sldMkLst>
        <pc:spChg chg="mod">
          <ac:chgData name="ULStudent:MARTHA.COSGRAVE" userId="9220605f-4568-40d0-8a7d-222aca764872" providerId="ADAL" clId="{A6F1AB54-2785-4EF0-894A-D336A8A3A776}" dt="2022-11-06T15:58:47.161" v="808" actId="5793"/>
          <ac:spMkLst>
            <pc:docMk/>
            <pc:sldMk cId="2606778916" sldId="346"/>
            <ac:spMk id="3" creationId="{9A115378-0107-A6E9-8B33-567DA6BF420D}"/>
          </ac:spMkLst>
        </pc:spChg>
      </pc:sldChg>
      <pc:sldChg chg="modNotesTx">
        <pc:chgData name="ULStudent:MARTHA.COSGRAVE" userId="9220605f-4568-40d0-8a7d-222aca764872" providerId="ADAL" clId="{A6F1AB54-2785-4EF0-894A-D336A8A3A776}" dt="2022-11-08T14:11:59.795" v="1419" actId="20577"/>
        <pc:sldMkLst>
          <pc:docMk/>
          <pc:sldMk cId="3055266835" sldId="347"/>
        </pc:sldMkLst>
      </pc:sldChg>
      <pc:sldChg chg="modNotesTx">
        <pc:chgData name="ULStudent:MARTHA.COSGRAVE" userId="9220605f-4568-40d0-8a7d-222aca764872" providerId="ADAL" clId="{A6F1AB54-2785-4EF0-894A-D336A8A3A776}" dt="2022-11-08T14:13:48.408" v="1538" actId="20577"/>
        <pc:sldMkLst>
          <pc:docMk/>
          <pc:sldMk cId="3929270736" sldId="349"/>
        </pc:sldMkLst>
      </pc:sldChg>
      <pc:sldChg chg="modNotesTx">
        <pc:chgData name="ULStudent:MARTHA.COSGRAVE" userId="9220605f-4568-40d0-8a7d-222aca764872" providerId="ADAL" clId="{A6F1AB54-2785-4EF0-894A-D336A8A3A776}" dt="2022-11-08T14:16:45.987" v="1767" actId="20577"/>
        <pc:sldMkLst>
          <pc:docMk/>
          <pc:sldMk cId="1148435135" sldId="350"/>
        </pc:sldMkLst>
      </pc:sldChg>
      <pc:sldChg chg="modNotesTx">
        <pc:chgData name="ULStudent:MARTHA.COSGRAVE" userId="9220605f-4568-40d0-8a7d-222aca764872" providerId="ADAL" clId="{A6F1AB54-2785-4EF0-894A-D336A8A3A776}" dt="2022-11-08T14:18:42.058" v="1973" actId="20577"/>
        <pc:sldMkLst>
          <pc:docMk/>
          <pc:sldMk cId="112142805" sldId="351"/>
        </pc:sldMkLst>
      </pc:sldChg>
      <pc:sldChg chg="modNotesTx">
        <pc:chgData name="ULStudent:MARTHA.COSGRAVE" userId="9220605f-4568-40d0-8a7d-222aca764872" providerId="ADAL" clId="{A6F1AB54-2785-4EF0-894A-D336A8A3A776}" dt="2022-11-08T14:19:24.856" v="2093" actId="20577"/>
        <pc:sldMkLst>
          <pc:docMk/>
          <pc:sldMk cId="2618385679" sldId="352"/>
        </pc:sldMkLst>
      </pc:sldChg>
      <pc:sldChg chg="modNotesTx">
        <pc:chgData name="ULStudent:MARTHA.COSGRAVE" userId="9220605f-4568-40d0-8a7d-222aca764872" providerId="ADAL" clId="{A6F1AB54-2785-4EF0-894A-D336A8A3A776}" dt="2022-11-08T16:30:16.136" v="2287" actId="20577"/>
        <pc:sldMkLst>
          <pc:docMk/>
          <pc:sldMk cId="3946494644" sldId="353"/>
        </pc:sldMkLst>
      </pc:sldChg>
      <pc:sldChg chg="modSp mod modNotesTx">
        <pc:chgData name="ULStudent:MARTHA.COSGRAVE" userId="9220605f-4568-40d0-8a7d-222aca764872" providerId="ADAL" clId="{A6F1AB54-2785-4EF0-894A-D336A8A3A776}" dt="2022-11-08T14:20:02.266" v="2102"/>
        <pc:sldMkLst>
          <pc:docMk/>
          <pc:sldMk cId="3636220456" sldId="355"/>
        </pc:sldMkLst>
        <pc:spChg chg="mod">
          <ac:chgData name="ULStudent:MARTHA.COSGRAVE" userId="9220605f-4568-40d0-8a7d-222aca764872" providerId="ADAL" clId="{A6F1AB54-2785-4EF0-894A-D336A8A3A776}" dt="2022-11-08T14:19:54.655" v="2101"/>
          <ac:spMkLst>
            <pc:docMk/>
            <pc:sldMk cId="3636220456" sldId="355"/>
            <ac:spMk id="3" creationId="{00000000-0000-0000-0000-000000000000}"/>
          </ac:spMkLst>
        </pc:spChg>
      </pc:sldChg>
      <pc:sldChg chg="modNotesTx">
        <pc:chgData name="ULStudent:MARTHA.COSGRAVE" userId="9220605f-4568-40d0-8a7d-222aca764872" providerId="ADAL" clId="{A6F1AB54-2785-4EF0-894A-D336A8A3A776}" dt="2022-11-08T16:28:28.192" v="2255" actId="20577"/>
        <pc:sldMkLst>
          <pc:docMk/>
          <pc:sldMk cId="3386457560" sldId="357"/>
        </pc:sldMkLst>
      </pc:sldChg>
    </pc:docChg>
  </pc:docChgLst>
  <pc:docChgLst>
    <pc:chgData name="Tara.E.Ryan" userId="S::tara.e.ryan@ul.ie::b2da61a2-f3d1-4c80-9969-bed3a362adcb" providerId="AD" clId="Web-{A0EE1A8F-510F-81A6-DE8E-18B0FAF1E2A6}"/>
    <pc:docChg chg="addSld delSld modSld addMainMaster">
      <pc:chgData name="Tara.E.Ryan" userId="S::tara.e.ryan@ul.ie::b2da61a2-f3d1-4c80-9969-bed3a362adcb" providerId="AD" clId="Web-{A0EE1A8F-510F-81A6-DE8E-18B0FAF1E2A6}" dt="2022-11-30T12:22:35.768" v="20"/>
      <pc:docMkLst>
        <pc:docMk/>
      </pc:docMkLst>
      <pc:sldChg chg="del">
        <pc:chgData name="Tara.E.Ryan" userId="S::tara.e.ryan@ul.ie::b2da61a2-f3d1-4c80-9969-bed3a362adcb" providerId="AD" clId="Web-{A0EE1A8F-510F-81A6-DE8E-18B0FAF1E2A6}" dt="2022-11-30T12:22:35.768" v="20"/>
        <pc:sldMkLst>
          <pc:docMk/>
          <pc:sldMk cId="2775976314" sldId="330"/>
        </pc:sldMkLst>
      </pc:sldChg>
      <pc:sldChg chg="del">
        <pc:chgData name="Tara.E.Ryan" userId="S::tara.e.ryan@ul.ie::b2da61a2-f3d1-4c80-9969-bed3a362adcb" providerId="AD" clId="Web-{A0EE1A8F-510F-81A6-DE8E-18B0FAF1E2A6}" dt="2022-11-30T12:21:01.625" v="1"/>
        <pc:sldMkLst>
          <pc:docMk/>
          <pc:sldMk cId="1687097853" sldId="332"/>
        </pc:sldMkLst>
      </pc:sldChg>
      <pc:sldChg chg="addSp modSp">
        <pc:chgData name="Tara.E.Ryan" userId="S::tara.e.ryan@ul.ie::b2da61a2-f3d1-4c80-9969-bed3a362adcb" providerId="AD" clId="Web-{A0EE1A8F-510F-81A6-DE8E-18B0FAF1E2A6}" dt="2022-11-30T12:21:21.813" v="5" actId="1076"/>
        <pc:sldMkLst>
          <pc:docMk/>
          <pc:sldMk cId="4231775580" sldId="342"/>
        </pc:sldMkLst>
        <pc:picChg chg="add mod">
          <ac:chgData name="Tara.E.Ryan" userId="S::tara.e.ryan@ul.ie::b2da61a2-f3d1-4c80-9969-bed3a362adcb" providerId="AD" clId="Web-{A0EE1A8F-510F-81A6-DE8E-18B0FAF1E2A6}" dt="2022-11-30T12:21:21.813" v="5" actId="1076"/>
          <ac:picMkLst>
            <pc:docMk/>
            <pc:sldMk cId="4231775580" sldId="342"/>
            <ac:picMk id="5" creationId="{C7598420-A1EA-B0A0-BA4D-CB4D4467F809}"/>
          </ac:picMkLst>
        </pc:picChg>
      </pc:sldChg>
      <pc:sldChg chg="addSp">
        <pc:chgData name="Tara.E.Ryan" userId="S::tara.e.ryan@ul.ie::b2da61a2-f3d1-4c80-9969-bed3a362adcb" providerId="AD" clId="Web-{A0EE1A8F-510F-81A6-DE8E-18B0FAF1E2A6}" dt="2022-11-30T12:22:19.252" v="18"/>
        <pc:sldMkLst>
          <pc:docMk/>
          <pc:sldMk cId="660963767" sldId="343"/>
        </pc:sldMkLst>
        <pc:picChg chg="add">
          <ac:chgData name="Tara.E.Ryan" userId="S::tara.e.ryan@ul.ie::b2da61a2-f3d1-4c80-9969-bed3a362adcb" providerId="AD" clId="Web-{A0EE1A8F-510F-81A6-DE8E-18B0FAF1E2A6}" dt="2022-11-30T12:22:19.252" v="18"/>
          <ac:picMkLst>
            <pc:docMk/>
            <pc:sldMk cId="660963767" sldId="343"/>
            <ac:picMk id="6" creationId="{0F590642-C838-8ECC-920F-1FF7B0B759BC}"/>
          </ac:picMkLst>
        </pc:picChg>
      </pc:sldChg>
      <pc:sldChg chg="addSp">
        <pc:chgData name="Tara.E.Ryan" userId="S::tara.e.ryan@ul.ie::b2da61a2-f3d1-4c80-9969-bed3a362adcb" providerId="AD" clId="Web-{A0EE1A8F-510F-81A6-DE8E-18B0FAF1E2A6}" dt="2022-11-30T12:21:37.485" v="6"/>
        <pc:sldMkLst>
          <pc:docMk/>
          <pc:sldMk cId="2646025585" sldId="344"/>
        </pc:sldMkLst>
        <pc:picChg chg="add">
          <ac:chgData name="Tara.E.Ryan" userId="S::tara.e.ryan@ul.ie::b2da61a2-f3d1-4c80-9969-bed3a362adcb" providerId="AD" clId="Web-{A0EE1A8F-510F-81A6-DE8E-18B0FAF1E2A6}" dt="2022-11-30T12:21:37.485" v="6"/>
          <ac:picMkLst>
            <pc:docMk/>
            <pc:sldMk cId="2646025585" sldId="344"/>
            <ac:picMk id="7" creationId="{971CABDF-7A0D-483D-47FA-B62E9AC6A4EF}"/>
          </ac:picMkLst>
        </pc:picChg>
      </pc:sldChg>
      <pc:sldChg chg="addSp">
        <pc:chgData name="Tara.E.Ryan" userId="S::tara.e.ryan@ul.ie::b2da61a2-f3d1-4c80-9969-bed3a362adcb" providerId="AD" clId="Web-{A0EE1A8F-510F-81A6-DE8E-18B0FAF1E2A6}" dt="2022-11-30T12:21:40.938" v="7"/>
        <pc:sldMkLst>
          <pc:docMk/>
          <pc:sldMk cId="2089498111" sldId="345"/>
        </pc:sldMkLst>
        <pc:picChg chg="add">
          <ac:chgData name="Tara.E.Ryan" userId="S::tara.e.ryan@ul.ie::b2da61a2-f3d1-4c80-9969-bed3a362adcb" providerId="AD" clId="Web-{A0EE1A8F-510F-81A6-DE8E-18B0FAF1E2A6}" dt="2022-11-30T12:21:40.938" v="7"/>
          <ac:picMkLst>
            <pc:docMk/>
            <pc:sldMk cId="2089498111" sldId="345"/>
            <ac:picMk id="6" creationId="{95B1B189-23C0-AF4C-ABEE-B1812CF5DB65}"/>
          </ac:picMkLst>
        </pc:picChg>
      </pc:sldChg>
      <pc:sldChg chg="addSp">
        <pc:chgData name="Tara.E.Ryan" userId="S::tara.e.ryan@ul.ie::b2da61a2-f3d1-4c80-9969-bed3a362adcb" providerId="AD" clId="Web-{A0EE1A8F-510F-81A6-DE8E-18B0FAF1E2A6}" dt="2022-11-30T12:21:44.173" v="8"/>
        <pc:sldMkLst>
          <pc:docMk/>
          <pc:sldMk cId="2606778916" sldId="346"/>
        </pc:sldMkLst>
        <pc:picChg chg="add">
          <ac:chgData name="Tara.E.Ryan" userId="S::tara.e.ryan@ul.ie::b2da61a2-f3d1-4c80-9969-bed3a362adcb" providerId="AD" clId="Web-{A0EE1A8F-510F-81A6-DE8E-18B0FAF1E2A6}" dt="2022-11-30T12:21:44.173" v="8"/>
          <ac:picMkLst>
            <pc:docMk/>
            <pc:sldMk cId="2606778916" sldId="346"/>
            <ac:picMk id="7" creationId="{F8FA6F15-0E35-2846-182C-499BB592975F}"/>
          </ac:picMkLst>
        </pc:picChg>
      </pc:sldChg>
      <pc:sldChg chg="addSp">
        <pc:chgData name="Tara.E.Ryan" userId="S::tara.e.ryan@ul.ie::b2da61a2-f3d1-4c80-9969-bed3a362adcb" providerId="AD" clId="Web-{A0EE1A8F-510F-81A6-DE8E-18B0FAF1E2A6}" dt="2022-11-30T12:21:47.032" v="9"/>
        <pc:sldMkLst>
          <pc:docMk/>
          <pc:sldMk cId="3055266835" sldId="347"/>
        </pc:sldMkLst>
        <pc:picChg chg="add">
          <ac:chgData name="Tara.E.Ryan" userId="S::tara.e.ryan@ul.ie::b2da61a2-f3d1-4c80-9969-bed3a362adcb" providerId="AD" clId="Web-{A0EE1A8F-510F-81A6-DE8E-18B0FAF1E2A6}" dt="2022-11-30T12:21:47.032" v="9"/>
          <ac:picMkLst>
            <pc:docMk/>
            <pc:sldMk cId="3055266835" sldId="347"/>
            <ac:picMk id="7" creationId="{33D8D3BD-2000-C658-27FB-499290F13AF3}"/>
          </ac:picMkLst>
        </pc:picChg>
      </pc:sldChg>
      <pc:sldChg chg="addSp">
        <pc:chgData name="Tara.E.Ryan" userId="S::tara.e.ryan@ul.ie::b2da61a2-f3d1-4c80-9969-bed3a362adcb" providerId="AD" clId="Web-{A0EE1A8F-510F-81A6-DE8E-18B0FAF1E2A6}" dt="2022-11-30T12:21:50.376" v="10"/>
        <pc:sldMkLst>
          <pc:docMk/>
          <pc:sldMk cId="3929270736" sldId="349"/>
        </pc:sldMkLst>
        <pc:picChg chg="add">
          <ac:chgData name="Tara.E.Ryan" userId="S::tara.e.ryan@ul.ie::b2da61a2-f3d1-4c80-9969-bed3a362adcb" providerId="AD" clId="Web-{A0EE1A8F-510F-81A6-DE8E-18B0FAF1E2A6}" dt="2022-11-30T12:21:50.376" v="10"/>
          <ac:picMkLst>
            <pc:docMk/>
            <pc:sldMk cId="3929270736" sldId="349"/>
            <ac:picMk id="6" creationId="{AAB20565-B47C-CA17-40E0-07AA7CEE65E1}"/>
          </ac:picMkLst>
        </pc:picChg>
      </pc:sldChg>
      <pc:sldChg chg="addSp">
        <pc:chgData name="Tara.E.Ryan" userId="S::tara.e.ryan@ul.ie::b2da61a2-f3d1-4c80-9969-bed3a362adcb" providerId="AD" clId="Web-{A0EE1A8F-510F-81A6-DE8E-18B0FAF1E2A6}" dt="2022-11-30T12:21:52.829" v="11"/>
        <pc:sldMkLst>
          <pc:docMk/>
          <pc:sldMk cId="1148435135" sldId="350"/>
        </pc:sldMkLst>
        <pc:picChg chg="add">
          <ac:chgData name="Tara.E.Ryan" userId="S::tara.e.ryan@ul.ie::b2da61a2-f3d1-4c80-9969-bed3a362adcb" providerId="AD" clId="Web-{A0EE1A8F-510F-81A6-DE8E-18B0FAF1E2A6}" dt="2022-11-30T12:21:52.829" v="11"/>
          <ac:picMkLst>
            <pc:docMk/>
            <pc:sldMk cId="1148435135" sldId="350"/>
            <ac:picMk id="6" creationId="{0AD05563-3AED-AAE4-F2CF-3EE95720FE89}"/>
          </ac:picMkLst>
        </pc:picChg>
      </pc:sldChg>
      <pc:sldChg chg="addSp">
        <pc:chgData name="Tara.E.Ryan" userId="S::tara.e.ryan@ul.ie::b2da61a2-f3d1-4c80-9969-bed3a362adcb" providerId="AD" clId="Web-{A0EE1A8F-510F-81A6-DE8E-18B0FAF1E2A6}" dt="2022-11-30T12:21:55.861" v="12"/>
        <pc:sldMkLst>
          <pc:docMk/>
          <pc:sldMk cId="112142805" sldId="351"/>
        </pc:sldMkLst>
        <pc:picChg chg="add">
          <ac:chgData name="Tara.E.Ryan" userId="S::tara.e.ryan@ul.ie::b2da61a2-f3d1-4c80-9969-bed3a362adcb" providerId="AD" clId="Web-{A0EE1A8F-510F-81A6-DE8E-18B0FAF1E2A6}" dt="2022-11-30T12:21:55.861" v="12"/>
          <ac:picMkLst>
            <pc:docMk/>
            <pc:sldMk cId="112142805" sldId="351"/>
            <ac:picMk id="6" creationId="{40E6AF08-8251-2D0C-E54C-15A0E729F174}"/>
          </ac:picMkLst>
        </pc:picChg>
      </pc:sldChg>
      <pc:sldChg chg="addSp">
        <pc:chgData name="Tara.E.Ryan" userId="S::tara.e.ryan@ul.ie::b2da61a2-f3d1-4c80-9969-bed3a362adcb" providerId="AD" clId="Web-{A0EE1A8F-510F-81A6-DE8E-18B0FAF1E2A6}" dt="2022-11-30T12:21:59.001" v="13"/>
        <pc:sldMkLst>
          <pc:docMk/>
          <pc:sldMk cId="2618385679" sldId="352"/>
        </pc:sldMkLst>
        <pc:picChg chg="add">
          <ac:chgData name="Tara.E.Ryan" userId="S::tara.e.ryan@ul.ie::b2da61a2-f3d1-4c80-9969-bed3a362adcb" providerId="AD" clId="Web-{A0EE1A8F-510F-81A6-DE8E-18B0FAF1E2A6}" dt="2022-11-30T12:21:59.001" v="13"/>
          <ac:picMkLst>
            <pc:docMk/>
            <pc:sldMk cId="2618385679" sldId="352"/>
            <ac:picMk id="7" creationId="{5C802234-CDC7-04E9-6510-2CA24B1BDDCF}"/>
          </ac:picMkLst>
        </pc:picChg>
      </pc:sldChg>
      <pc:sldChg chg="addSp">
        <pc:chgData name="Tara.E.Ryan" userId="S::tara.e.ryan@ul.ie::b2da61a2-f3d1-4c80-9969-bed3a362adcb" providerId="AD" clId="Web-{A0EE1A8F-510F-81A6-DE8E-18B0FAF1E2A6}" dt="2022-11-30T12:22:16.346" v="17"/>
        <pc:sldMkLst>
          <pc:docMk/>
          <pc:sldMk cId="3946494644" sldId="353"/>
        </pc:sldMkLst>
        <pc:picChg chg="add">
          <ac:chgData name="Tara.E.Ryan" userId="S::tara.e.ryan@ul.ie::b2da61a2-f3d1-4c80-9969-bed3a362adcb" providerId="AD" clId="Web-{A0EE1A8F-510F-81A6-DE8E-18B0FAF1E2A6}" dt="2022-11-30T12:22:16.346" v="17"/>
          <ac:picMkLst>
            <pc:docMk/>
            <pc:sldMk cId="3946494644" sldId="353"/>
            <ac:picMk id="6" creationId="{5E49097B-53A3-2F94-555F-5792FA38761D}"/>
          </ac:picMkLst>
        </pc:picChg>
      </pc:sldChg>
      <pc:sldChg chg="addSp">
        <pc:chgData name="Tara.E.Ryan" userId="S::tara.e.ryan@ul.ie::b2da61a2-f3d1-4c80-9969-bed3a362adcb" providerId="AD" clId="Web-{A0EE1A8F-510F-81A6-DE8E-18B0FAF1E2A6}" dt="2022-11-30T12:22:11.049" v="15"/>
        <pc:sldMkLst>
          <pc:docMk/>
          <pc:sldMk cId="2550120364" sldId="354"/>
        </pc:sldMkLst>
        <pc:picChg chg="add">
          <ac:chgData name="Tara.E.Ryan" userId="S::tara.e.ryan@ul.ie::b2da61a2-f3d1-4c80-9969-bed3a362adcb" providerId="AD" clId="Web-{A0EE1A8F-510F-81A6-DE8E-18B0FAF1E2A6}" dt="2022-11-30T12:22:11.049" v="15"/>
          <ac:picMkLst>
            <pc:docMk/>
            <pc:sldMk cId="2550120364" sldId="354"/>
            <ac:picMk id="5" creationId="{EF909022-D50E-E872-9CC2-FBF612E2C90B}"/>
          </ac:picMkLst>
        </pc:picChg>
      </pc:sldChg>
      <pc:sldChg chg="addSp">
        <pc:chgData name="Tara.E.Ryan" userId="S::tara.e.ryan@ul.ie::b2da61a2-f3d1-4c80-9969-bed3a362adcb" providerId="AD" clId="Web-{A0EE1A8F-510F-81A6-DE8E-18B0FAF1E2A6}" dt="2022-11-30T12:22:05.517" v="14"/>
        <pc:sldMkLst>
          <pc:docMk/>
          <pc:sldMk cId="3636220456" sldId="355"/>
        </pc:sldMkLst>
        <pc:picChg chg="add">
          <ac:chgData name="Tara.E.Ryan" userId="S::tara.e.ryan@ul.ie::b2da61a2-f3d1-4c80-9969-bed3a362adcb" providerId="AD" clId="Web-{A0EE1A8F-510F-81A6-DE8E-18B0FAF1E2A6}" dt="2022-11-30T12:22:05.517" v="14"/>
          <ac:picMkLst>
            <pc:docMk/>
            <pc:sldMk cId="3636220456" sldId="355"/>
            <ac:picMk id="6" creationId="{4F5AC77D-11FF-6FA7-2C73-552B282512BC}"/>
          </ac:picMkLst>
        </pc:picChg>
      </pc:sldChg>
      <pc:sldChg chg="addSp">
        <pc:chgData name="Tara.E.Ryan" userId="S::tara.e.ryan@ul.ie::b2da61a2-f3d1-4c80-9969-bed3a362adcb" providerId="AD" clId="Web-{A0EE1A8F-510F-81A6-DE8E-18B0FAF1E2A6}" dt="2022-11-30T12:22:13.705" v="16"/>
        <pc:sldMkLst>
          <pc:docMk/>
          <pc:sldMk cId="3386457560" sldId="357"/>
        </pc:sldMkLst>
        <pc:picChg chg="add">
          <ac:chgData name="Tara.E.Ryan" userId="S::tara.e.ryan@ul.ie::b2da61a2-f3d1-4c80-9969-bed3a362adcb" providerId="AD" clId="Web-{A0EE1A8F-510F-81A6-DE8E-18B0FAF1E2A6}" dt="2022-11-30T12:22:13.705" v="16"/>
          <ac:picMkLst>
            <pc:docMk/>
            <pc:sldMk cId="3386457560" sldId="357"/>
            <ac:picMk id="6" creationId="{2B4C39C7-5443-B8FB-CB51-FA7A02AFC2D8}"/>
          </ac:picMkLst>
        </pc:picChg>
      </pc:sldChg>
      <pc:sldChg chg="add">
        <pc:chgData name="Tara.E.Ryan" userId="S::tara.e.ryan@ul.ie::b2da61a2-f3d1-4c80-9969-bed3a362adcb" providerId="AD" clId="Web-{A0EE1A8F-510F-81A6-DE8E-18B0FAF1E2A6}" dt="2022-11-30T12:20:57.031" v="0"/>
        <pc:sldMkLst>
          <pc:docMk/>
          <pc:sldMk cId="109961980" sldId="358"/>
        </pc:sldMkLst>
      </pc:sldChg>
      <pc:sldChg chg="add">
        <pc:chgData name="Tara.E.Ryan" userId="S::tara.e.ryan@ul.ie::b2da61a2-f3d1-4c80-9969-bed3a362adcb" providerId="AD" clId="Web-{A0EE1A8F-510F-81A6-DE8E-18B0FAF1E2A6}" dt="2022-11-30T12:22:31.799" v="19"/>
        <pc:sldMkLst>
          <pc:docMk/>
          <pc:sldMk cId="1399717903" sldId="359"/>
        </pc:sldMkLst>
      </pc:sldChg>
      <pc:sldMasterChg chg="add addSldLayout">
        <pc:chgData name="Tara.E.Ryan" userId="S::tara.e.ryan@ul.ie::b2da61a2-f3d1-4c80-9969-bed3a362adcb" providerId="AD" clId="Web-{A0EE1A8F-510F-81A6-DE8E-18B0FAF1E2A6}" dt="2022-11-30T12:20:57.031" v="0"/>
        <pc:sldMasterMkLst>
          <pc:docMk/>
          <pc:sldMasterMk cId="2460954070" sldId="2147483660"/>
        </pc:sldMasterMkLst>
        <pc:sldLayoutChg chg="add">
          <pc:chgData name="Tara.E.Ryan" userId="S::tara.e.ryan@ul.ie::b2da61a2-f3d1-4c80-9969-bed3a362adcb" providerId="AD" clId="Web-{A0EE1A8F-510F-81A6-DE8E-18B0FAF1E2A6}" dt="2022-11-30T12:20:57.031" v="0"/>
          <pc:sldLayoutMkLst>
            <pc:docMk/>
            <pc:sldMasterMk cId="2460954070" sldId="2147483660"/>
            <pc:sldLayoutMk cId="2385387890" sldId="2147483661"/>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949138452" sldId="2147483662"/>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2591524520" sldId="2147483663"/>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1203092039" sldId="2147483664"/>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3733172339" sldId="2147483665"/>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3210312558" sldId="2147483666"/>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3146388984" sldId="2147483667"/>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3171841454" sldId="2147483668"/>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1718958274" sldId="2147483669"/>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2202905451" sldId="2147483670"/>
          </pc:sldLayoutMkLst>
        </pc:sldLayoutChg>
        <pc:sldLayoutChg chg="add">
          <pc:chgData name="Tara.E.Ryan" userId="S::tara.e.ryan@ul.ie::b2da61a2-f3d1-4c80-9969-bed3a362adcb" providerId="AD" clId="Web-{A0EE1A8F-510F-81A6-DE8E-18B0FAF1E2A6}" dt="2022-11-30T12:20:57.031" v="0"/>
          <pc:sldLayoutMkLst>
            <pc:docMk/>
            <pc:sldMasterMk cId="2460954070" sldId="2147483660"/>
            <pc:sldLayoutMk cId="3479445657" sldId="2147483671"/>
          </pc:sldLayoutMkLst>
        </pc:sldLayoutChg>
      </pc:sldMasterChg>
    </pc:docChg>
  </pc:docChgLst>
  <pc:docChgLst>
    <pc:chgData name="ULStudent:MARTHA.COSGRAVE" userId="9220605f-4568-40d0-8a7d-222aca764872" providerId="ADAL" clId="{4F17513F-D433-4468-B69E-AD82696AE3EA}"/>
    <pc:docChg chg="custSel addSld delSld modSld sldOrd">
      <pc:chgData name="ULStudent:MARTHA.COSGRAVE" userId="9220605f-4568-40d0-8a7d-222aca764872" providerId="ADAL" clId="{4F17513F-D433-4468-B69E-AD82696AE3EA}" dt="2022-08-22T12:29:48.313" v="2847" actId="20577"/>
      <pc:docMkLst>
        <pc:docMk/>
      </pc:docMkLst>
      <pc:sldChg chg="modSp mod">
        <pc:chgData name="ULStudent:MARTHA.COSGRAVE" userId="9220605f-4568-40d0-8a7d-222aca764872" providerId="ADAL" clId="{4F17513F-D433-4468-B69E-AD82696AE3EA}" dt="2022-08-17T13:38:34.957" v="203" actId="403"/>
        <pc:sldMkLst>
          <pc:docMk/>
          <pc:sldMk cId="4231775580" sldId="342"/>
        </pc:sldMkLst>
        <pc:spChg chg="mod">
          <ac:chgData name="ULStudent:MARTHA.COSGRAVE" userId="9220605f-4568-40d0-8a7d-222aca764872" providerId="ADAL" clId="{4F17513F-D433-4468-B69E-AD82696AE3EA}" dt="2022-08-17T13:38:34.957" v="203" actId="403"/>
          <ac:spMkLst>
            <pc:docMk/>
            <pc:sldMk cId="4231775580" sldId="342"/>
            <ac:spMk id="2" creationId="{00000000-0000-0000-0000-000000000000}"/>
          </ac:spMkLst>
        </pc:spChg>
        <pc:spChg chg="mod">
          <ac:chgData name="ULStudent:MARTHA.COSGRAVE" userId="9220605f-4568-40d0-8a7d-222aca764872" providerId="ADAL" clId="{4F17513F-D433-4468-B69E-AD82696AE3EA}" dt="2022-08-17T13:38:20.607" v="202" actId="20577"/>
          <ac:spMkLst>
            <pc:docMk/>
            <pc:sldMk cId="4231775580" sldId="342"/>
            <ac:spMk id="3" creationId="{9A115378-0107-A6E9-8B33-567DA6BF420D}"/>
          </ac:spMkLst>
        </pc:spChg>
      </pc:sldChg>
      <pc:sldChg chg="modSp mod ord">
        <pc:chgData name="ULStudent:MARTHA.COSGRAVE" userId="9220605f-4568-40d0-8a7d-222aca764872" providerId="ADAL" clId="{4F17513F-D433-4468-B69E-AD82696AE3EA}" dt="2022-08-22T11:53:23.354" v="2803" actId="20577"/>
        <pc:sldMkLst>
          <pc:docMk/>
          <pc:sldMk cId="660963767" sldId="343"/>
        </pc:sldMkLst>
        <pc:spChg chg="mod">
          <ac:chgData name="ULStudent:MARTHA.COSGRAVE" userId="9220605f-4568-40d0-8a7d-222aca764872" providerId="ADAL" clId="{4F17513F-D433-4468-B69E-AD82696AE3EA}" dt="2022-08-22T10:15:15.887" v="1526" actId="20577"/>
          <ac:spMkLst>
            <pc:docMk/>
            <pc:sldMk cId="660963767" sldId="343"/>
            <ac:spMk id="2" creationId="{00000000-0000-0000-0000-000000000000}"/>
          </ac:spMkLst>
        </pc:spChg>
        <pc:spChg chg="mod">
          <ac:chgData name="ULStudent:MARTHA.COSGRAVE" userId="9220605f-4568-40d0-8a7d-222aca764872" providerId="ADAL" clId="{4F17513F-D433-4468-B69E-AD82696AE3EA}" dt="2022-08-22T11:53:23.354" v="2803" actId="20577"/>
          <ac:spMkLst>
            <pc:docMk/>
            <pc:sldMk cId="660963767" sldId="343"/>
            <ac:spMk id="3" creationId="{9A115378-0107-A6E9-8B33-567DA6BF420D}"/>
          </ac:spMkLst>
        </pc:spChg>
      </pc:sldChg>
      <pc:sldChg chg="addSp modSp mod">
        <pc:chgData name="ULStudent:MARTHA.COSGRAVE" userId="9220605f-4568-40d0-8a7d-222aca764872" providerId="ADAL" clId="{4F17513F-D433-4468-B69E-AD82696AE3EA}" dt="2022-08-17T14:00:11.100" v="601" actId="20577"/>
        <pc:sldMkLst>
          <pc:docMk/>
          <pc:sldMk cId="2646025585" sldId="344"/>
        </pc:sldMkLst>
        <pc:spChg chg="mod">
          <ac:chgData name="ULStudent:MARTHA.COSGRAVE" userId="9220605f-4568-40d0-8a7d-222aca764872" providerId="ADAL" clId="{4F17513F-D433-4468-B69E-AD82696AE3EA}" dt="2022-08-17T13:43:25.144" v="228" actId="20577"/>
          <ac:spMkLst>
            <pc:docMk/>
            <pc:sldMk cId="2646025585" sldId="344"/>
            <ac:spMk id="2" creationId="{00000000-0000-0000-0000-000000000000}"/>
          </ac:spMkLst>
        </pc:spChg>
        <pc:spChg chg="mod">
          <ac:chgData name="ULStudent:MARTHA.COSGRAVE" userId="9220605f-4568-40d0-8a7d-222aca764872" providerId="ADAL" clId="{4F17513F-D433-4468-B69E-AD82696AE3EA}" dt="2022-08-17T14:00:11.100" v="601" actId="20577"/>
          <ac:spMkLst>
            <pc:docMk/>
            <pc:sldMk cId="2646025585" sldId="344"/>
            <ac:spMk id="3" creationId="{9A115378-0107-A6E9-8B33-567DA6BF420D}"/>
          </ac:spMkLst>
        </pc:spChg>
        <pc:picChg chg="add mod">
          <ac:chgData name="ULStudent:MARTHA.COSGRAVE" userId="9220605f-4568-40d0-8a7d-222aca764872" providerId="ADAL" clId="{4F17513F-D433-4468-B69E-AD82696AE3EA}" dt="2022-08-17T13:45:08.689" v="328" actId="1076"/>
          <ac:picMkLst>
            <pc:docMk/>
            <pc:sldMk cId="2646025585" sldId="344"/>
            <ac:picMk id="6" creationId="{FB52ABF5-D2AB-7206-14CC-6D2AE6D62F02}"/>
          </ac:picMkLst>
        </pc:picChg>
      </pc:sldChg>
      <pc:sldChg chg="modSp mod">
        <pc:chgData name="ULStudent:MARTHA.COSGRAVE" userId="9220605f-4568-40d0-8a7d-222aca764872" providerId="ADAL" clId="{4F17513F-D433-4468-B69E-AD82696AE3EA}" dt="2022-08-19T11:45:41.446" v="1139" actId="404"/>
        <pc:sldMkLst>
          <pc:docMk/>
          <pc:sldMk cId="2089498111" sldId="345"/>
        </pc:sldMkLst>
        <pc:spChg chg="mod">
          <ac:chgData name="ULStudent:MARTHA.COSGRAVE" userId="9220605f-4568-40d0-8a7d-222aca764872" providerId="ADAL" clId="{4F17513F-D433-4468-B69E-AD82696AE3EA}" dt="2022-08-19T11:33:40.409" v="634" actId="20577"/>
          <ac:spMkLst>
            <pc:docMk/>
            <pc:sldMk cId="2089498111" sldId="345"/>
            <ac:spMk id="2" creationId="{00000000-0000-0000-0000-000000000000}"/>
          </ac:spMkLst>
        </pc:spChg>
        <pc:spChg chg="mod">
          <ac:chgData name="ULStudent:MARTHA.COSGRAVE" userId="9220605f-4568-40d0-8a7d-222aca764872" providerId="ADAL" clId="{4F17513F-D433-4468-B69E-AD82696AE3EA}" dt="2022-08-19T11:45:41.446" v="1139" actId="404"/>
          <ac:spMkLst>
            <pc:docMk/>
            <pc:sldMk cId="2089498111" sldId="345"/>
            <ac:spMk id="3" creationId="{9A115378-0107-A6E9-8B33-567DA6BF420D}"/>
          </ac:spMkLst>
        </pc:spChg>
      </pc:sldChg>
      <pc:sldChg chg="addSp modSp add mod ord">
        <pc:chgData name="ULStudent:MARTHA.COSGRAVE" userId="9220605f-4568-40d0-8a7d-222aca764872" providerId="ADAL" clId="{4F17513F-D433-4468-B69E-AD82696AE3EA}" dt="2022-08-22T10:22:08.046" v="1619" actId="5793"/>
        <pc:sldMkLst>
          <pc:docMk/>
          <pc:sldMk cId="2606778916" sldId="346"/>
        </pc:sldMkLst>
        <pc:spChg chg="mod">
          <ac:chgData name="ULStudent:MARTHA.COSGRAVE" userId="9220605f-4568-40d0-8a7d-222aca764872" providerId="ADAL" clId="{4F17513F-D433-4468-B69E-AD82696AE3EA}" dt="2022-08-22T10:12:38.801" v="1491" actId="403"/>
          <ac:spMkLst>
            <pc:docMk/>
            <pc:sldMk cId="2606778916" sldId="346"/>
            <ac:spMk id="2" creationId="{00000000-0000-0000-0000-000000000000}"/>
          </ac:spMkLst>
        </pc:spChg>
        <pc:spChg chg="mod">
          <ac:chgData name="ULStudent:MARTHA.COSGRAVE" userId="9220605f-4568-40d0-8a7d-222aca764872" providerId="ADAL" clId="{4F17513F-D433-4468-B69E-AD82696AE3EA}" dt="2022-08-22T10:22:08.046" v="1619" actId="5793"/>
          <ac:spMkLst>
            <pc:docMk/>
            <pc:sldMk cId="2606778916" sldId="346"/>
            <ac:spMk id="3" creationId="{9A115378-0107-A6E9-8B33-567DA6BF420D}"/>
          </ac:spMkLst>
        </pc:spChg>
        <pc:picChg chg="add mod">
          <ac:chgData name="ULStudent:MARTHA.COSGRAVE" userId="9220605f-4568-40d0-8a7d-222aca764872" providerId="ADAL" clId="{4F17513F-D433-4468-B69E-AD82696AE3EA}" dt="2022-08-22T10:18:55.916" v="1551" actId="1076"/>
          <ac:picMkLst>
            <pc:docMk/>
            <pc:sldMk cId="2606778916" sldId="346"/>
            <ac:picMk id="6" creationId="{FF2C26C3-5F4F-880E-ED6A-45641D3F2CE5}"/>
          </ac:picMkLst>
        </pc:picChg>
      </pc:sldChg>
      <pc:sldChg chg="addSp modSp add mod ord">
        <pc:chgData name="ULStudent:MARTHA.COSGRAVE" userId="9220605f-4568-40d0-8a7d-222aca764872" providerId="ADAL" clId="{4F17513F-D433-4468-B69E-AD82696AE3EA}" dt="2022-08-22T11:07:32.686" v="1858" actId="20577"/>
        <pc:sldMkLst>
          <pc:docMk/>
          <pc:sldMk cId="3055266835" sldId="347"/>
        </pc:sldMkLst>
        <pc:spChg chg="mod">
          <ac:chgData name="ULStudent:MARTHA.COSGRAVE" userId="9220605f-4568-40d0-8a7d-222aca764872" providerId="ADAL" clId="{4F17513F-D433-4468-B69E-AD82696AE3EA}" dt="2022-08-22T10:24:41.918" v="1645" actId="20577"/>
          <ac:spMkLst>
            <pc:docMk/>
            <pc:sldMk cId="3055266835" sldId="347"/>
            <ac:spMk id="2" creationId="{00000000-0000-0000-0000-000000000000}"/>
          </ac:spMkLst>
        </pc:spChg>
        <pc:spChg chg="mod">
          <ac:chgData name="ULStudent:MARTHA.COSGRAVE" userId="9220605f-4568-40d0-8a7d-222aca764872" providerId="ADAL" clId="{4F17513F-D433-4468-B69E-AD82696AE3EA}" dt="2022-08-22T11:07:32.686" v="1858" actId="20577"/>
          <ac:spMkLst>
            <pc:docMk/>
            <pc:sldMk cId="3055266835" sldId="347"/>
            <ac:spMk id="3" creationId="{9A115378-0107-A6E9-8B33-567DA6BF420D}"/>
          </ac:spMkLst>
        </pc:spChg>
        <pc:picChg chg="add mod">
          <ac:chgData name="ULStudent:MARTHA.COSGRAVE" userId="9220605f-4568-40d0-8a7d-222aca764872" providerId="ADAL" clId="{4F17513F-D433-4468-B69E-AD82696AE3EA}" dt="2022-08-22T11:06:39.351" v="1789" actId="1076"/>
          <ac:picMkLst>
            <pc:docMk/>
            <pc:sldMk cId="3055266835" sldId="347"/>
            <ac:picMk id="6" creationId="{B8B88C1C-A37C-E121-D61F-98C52FE73873}"/>
          </ac:picMkLst>
        </pc:picChg>
      </pc:sldChg>
      <pc:sldChg chg="modSp add del mod ord">
        <pc:chgData name="ULStudent:MARTHA.COSGRAVE" userId="9220605f-4568-40d0-8a7d-222aca764872" providerId="ADAL" clId="{4F17513F-D433-4468-B69E-AD82696AE3EA}" dt="2022-08-22T10:22:13.631" v="1620" actId="2696"/>
        <pc:sldMkLst>
          <pc:docMk/>
          <pc:sldMk cId="1181783676" sldId="348"/>
        </pc:sldMkLst>
        <pc:spChg chg="mod">
          <ac:chgData name="ULStudent:MARTHA.COSGRAVE" userId="9220605f-4568-40d0-8a7d-222aca764872" providerId="ADAL" clId="{4F17513F-D433-4468-B69E-AD82696AE3EA}" dt="2022-08-19T12:02:02.301" v="1164" actId="20577"/>
          <ac:spMkLst>
            <pc:docMk/>
            <pc:sldMk cId="1181783676" sldId="348"/>
            <ac:spMk id="2" creationId="{00000000-0000-0000-0000-000000000000}"/>
          </ac:spMkLst>
        </pc:spChg>
        <pc:spChg chg="mod">
          <ac:chgData name="ULStudent:MARTHA.COSGRAVE" userId="9220605f-4568-40d0-8a7d-222aca764872" providerId="ADAL" clId="{4F17513F-D433-4468-B69E-AD82696AE3EA}" dt="2022-08-22T09:35:59.546" v="1335" actId="115"/>
          <ac:spMkLst>
            <pc:docMk/>
            <pc:sldMk cId="1181783676" sldId="348"/>
            <ac:spMk id="3" creationId="{9A115378-0107-A6E9-8B33-567DA6BF420D}"/>
          </ac:spMkLst>
        </pc:spChg>
      </pc:sldChg>
      <pc:sldChg chg="modSp add mod">
        <pc:chgData name="ULStudent:MARTHA.COSGRAVE" userId="9220605f-4568-40d0-8a7d-222aca764872" providerId="ADAL" clId="{4F17513F-D433-4468-B69E-AD82696AE3EA}" dt="2022-08-22T11:38:25.353" v="2468" actId="20577"/>
        <pc:sldMkLst>
          <pc:docMk/>
          <pc:sldMk cId="3929270736" sldId="349"/>
        </pc:sldMkLst>
        <pc:spChg chg="mod">
          <ac:chgData name="ULStudent:MARTHA.COSGRAVE" userId="9220605f-4568-40d0-8a7d-222aca764872" providerId="ADAL" clId="{4F17513F-D433-4468-B69E-AD82696AE3EA}" dt="2022-08-22T11:13:51.525" v="1877" actId="20577"/>
          <ac:spMkLst>
            <pc:docMk/>
            <pc:sldMk cId="3929270736" sldId="349"/>
            <ac:spMk id="2" creationId="{00000000-0000-0000-0000-000000000000}"/>
          </ac:spMkLst>
        </pc:spChg>
        <pc:spChg chg="mod">
          <ac:chgData name="ULStudent:MARTHA.COSGRAVE" userId="9220605f-4568-40d0-8a7d-222aca764872" providerId="ADAL" clId="{4F17513F-D433-4468-B69E-AD82696AE3EA}" dt="2022-08-22T11:38:25.353" v="2468" actId="20577"/>
          <ac:spMkLst>
            <pc:docMk/>
            <pc:sldMk cId="3929270736" sldId="349"/>
            <ac:spMk id="3" creationId="{9A115378-0107-A6E9-8B33-567DA6BF420D}"/>
          </ac:spMkLst>
        </pc:spChg>
      </pc:sldChg>
      <pc:sldChg chg="addSp modSp add mod">
        <pc:chgData name="ULStudent:MARTHA.COSGRAVE" userId="9220605f-4568-40d0-8a7d-222aca764872" providerId="ADAL" clId="{4F17513F-D433-4468-B69E-AD82696AE3EA}" dt="2022-08-22T11:37:20.273" v="2383" actId="1076"/>
        <pc:sldMkLst>
          <pc:docMk/>
          <pc:sldMk cId="1148435135" sldId="350"/>
        </pc:sldMkLst>
        <pc:spChg chg="mod">
          <ac:chgData name="ULStudent:MARTHA.COSGRAVE" userId="9220605f-4568-40d0-8a7d-222aca764872" providerId="ADAL" clId="{4F17513F-D433-4468-B69E-AD82696AE3EA}" dt="2022-08-22T11:30:47.708" v="2216" actId="20577"/>
          <ac:spMkLst>
            <pc:docMk/>
            <pc:sldMk cId="1148435135" sldId="350"/>
            <ac:spMk id="2" creationId="{00000000-0000-0000-0000-000000000000}"/>
          </ac:spMkLst>
        </pc:spChg>
        <pc:spChg chg="mod">
          <ac:chgData name="ULStudent:MARTHA.COSGRAVE" userId="9220605f-4568-40d0-8a7d-222aca764872" providerId="ADAL" clId="{4F17513F-D433-4468-B69E-AD82696AE3EA}" dt="2022-08-22T11:37:20.273" v="2383" actId="1076"/>
          <ac:spMkLst>
            <pc:docMk/>
            <pc:sldMk cId="1148435135" sldId="350"/>
            <ac:spMk id="3" creationId="{9A115378-0107-A6E9-8B33-567DA6BF420D}"/>
          </ac:spMkLst>
        </pc:spChg>
        <pc:picChg chg="add mod">
          <ac:chgData name="ULStudent:MARTHA.COSGRAVE" userId="9220605f-4568-40d0-8a7d-222aca764872" providerId="ADAL" clId="{4F17513F-D433-4468-B69E-AD82696AE3EA}" dt="2022-08-22T11:33:47.250" v="2374" actId="1076"/>
          <ac:picMkLst>
            <pc:docMk/>
            <pc:sldMk cId="1148435135" sldId="350"/>
            <ac:picMk id="1026" creationId="{DD71AE3F-A389-7598-B00D-4F4CD3CD4E3E}"/>
          </ac:picMkLst>
        </pc:picChg>
      </pc:sldChg>
      <pc:sldChg chg="addSp modSp add mod">
        <pc:chgData name="ULStudent:MARTHA.COSGRAVE" userId="9220605f-4568-40d0-8a7d-222aca764872" providerId="ADAL" clId="{4F17513F-D433-4468-B69E-AD82696AE3EA}" dt="2022-08-22T11:42:22.259" v="2681" actId="1076"/>
        <pc:sldMkLst>
          <pc:docMk/>
          <pc:sldMk cId="112142805" sldId="351"/>
        </pc:sldMkLst>
        <pc:spChg chg="mod">
          <ac:chgData name="ULStudent:MARTHA.COSGRAVE" userId="9220605f-4568-40d0-8a7d-222aca764872" providerId="ADAL" clId="{4F17513F-D433-4468-B69E-AD82696AE3EA}" dt="2022-08-22T11:37:39.129" v="2416" actId="20577"/>
          <ac:spMkLst>
            <pc:docMk/>
            <pc:sldMk cId="112142805" sldId="351"/>
            <ac:spMk id="2" creationId="{00000000-0000-0000-0000-000000000000}"/>
          </ac:spMkLst>
        </pc:spChg>
        <pc:spChg chg="mod">
          <ac:chgData name="ULStudent:MARTHA.COSGRAVE" userId="9220605f-4568-40d0-8a7d-222aca764872" providerId="ADAL" clId="{4F17513F-D433-4468-B69E-AD82696AE3EA}" dt="2022-08-22T11:41:06.239" v="2677" actId="1076"/>
          <ac:spMkLst>
            <pc:docMk/>
            <pc:sldMk cId="112142805" sldId="351"/>
            <ac:spMk id="3" creationId="{9A115378-0107-A6E9-8B33-567DA6BF420D}"/>
          </ac:spMkLst>
        </pc:spChg>
        <pc:picChg chg="add mod">
          <ac:chgData name="ULStudent:MARTHA.COSGRAVE" userId="9220605f-4568-40d0-8a7d-222aca764872" providerId="ADAL" clId="{4F17513F-D433-4468-B69E-AD82696AE3EA}" dt="2022-08-22T11:42:22.259" v="2681" actId="1076"/>
          <ac:picMkLst>
            <pc:docMk/>
            <pc:sldMk cId="112142805" sldId="351"/>
            <ac:picMk id="2050" creationId="{1CC87822-53D5-F848-3390-308F809F665D}"/>
          </ac:picMkLst>
        </pc:picChg>
      </pc:sldChg>
      <pc:sldChg chg="addSp modSp add mod">
        <pc:chgData name="ULStudent:MARTHA.COSGRAVE" userId="9220605f-4568-40d0-8a7d-222aca764872" providerId="ADAL" clId="{4F17513F-D433-4468-B69E-AD82696AE3EA}" dt="2022-08-22T11:52:17.163" v="2756" actId="1076"/>
        <pc:sldMkLst>
          <pc:docMk/>
          <pc:sldMk cId="2618385679" sldId="352"/>
        </pc:sldMkLst>
        <pc:spChg chg="mod">
          <ac:chgData name="ULStudent:MARTHA.COSGRAVE" userId="9220605f-4568-40d0-8a7d-222aca764872" providerId="ADAL" clId="{4F17513F-D433-4468-B69E-AD82696AE3EA}" dt="2022-08-22T11:50:37.389" v="2716" actId="20577"/>
          <ac:spMkLst>
            <pc:docMk/>
            <pc:sldMk cId="2618385679" sldId="352"/>
            <ac:spMk id="2" creationId="{00000000-0000-0000-0000-000000000000}"/>
          </ac:spMkLst>
        </pc:spChg>
        <pc:spChg chg="mod">
          <ac:chgData name="ULStudent:MARTHA.COSGRAVE" userId="9220605f-4568-40d0-8a7d-222aca764872" providerId="ADAL" clId="{4F17513F-D433-4468-B69E-AD82696AE3EA}" dt="2022-08-22T11:52:11.185" v="2755" actId="1076"/>
          <ac:spMkLst>
            <pc:docMk/>
            <pc:sldMk cId="2618385679" sldId="352"/>
            <ac:spMk id="3" creationId="{9A115378-0107-A6E9-8B33-567DA6BF420D}"/>
          </ac:spMkLst>
        </pc:spChg>
        <pc:picChg chg="add mod">
          <ac:chgData name="ULStudent:MARTHA.COSGRAVE" userId="9220605f-4568-40d0-8a7d-222aca764872" providerId="ADAL" clId="{4F17513F-D433-4468-B69E-AD82696AE3EA}" dt="2022-08-22T11:52:17.163" v="2756" actId="1076"/>
          <ac:picMkLst>
            <pc:docMk/>
            <pc:sldMk cId="2618385679" sldId="352"/>
            <ac:picMk id="6" creationId="{889559C9-97FF-7971-4188-CEAB46209879}"/>
          </ac:picMkLst>
        </pc:picChg>
      </pc:sldChg>
      <pc:sldChg chg="modSp add mod">
        <pc:chgData name="ULStudent:MARTHA.COSGRAVE" userId="9220605f-4568-40d0-8a7d-222aca764872" providerId="ADAL" clId="{4F17513F-D433-4468-B69E-AD82696AE3EA}" dt="2022-08-22T12:29:48.313" v="2847" actId="20577"/>
        <pc:sldMkLst>
          <pc:docMk/>
          <pc:sldMk cId="3946494644" sldId="353"/>
        </pc:sldMkLst>
        <pc:spChg chg="mod">
          <ac:chgData name="ULStudent:MARTHA.COSGRAVE" userId="9220605f-4568-40d0-8a7d-222aca764872" providerId="ADAL" clId="{4F17513F-D433-4468-B69E-AD82696AE3EA}" dt="2022-08-22T12:29:44.300" v="2842" actId="20577"/>
          <ac:spMkLst>
            <pc:docMk/>
            <pc:sldMk cId="3946494644" sldId="353"/>
            <ac:spMk id="2" creationId="{00000000-0000-0000-0000-000000000000}"/>
          </ac:spMkLst>
        </pc:spChg>
        <pc:spChg chg="mod">
          <ac:chgData name="ULStudent:MARTHA.COSGRAVE" userId="9220605f-4568-40d0-8a7d-222aca764872" providerId="ADAL" clId="{4F17513F-D433-4468-B69E-AD82696AE3EA}" dt="2022-08-22T12:29:48.313" v="2847" actId="20577"/>
          <ac:spMkLst>
            <pc:docMk/>
            <pc:sldMk cId="3946494644" sldId="353"/>
            <ac:spMk id="3" creationId="{9A115378-0107-A6E9-8B33-567DA6BF420D}"/>
          </ac:spMkLst>
        </pc:spChg>
      </pc:sldChg>
      <pc:sldChg chg="add">
        <pc:chgData name="ULStudent:MARTHA.COSGRAVE" userId="9220605f-4568-40d0-8a7d-222aca764872" providerId="ADAL" clId="{4F17513F-D433-4468-B69E-AD82696AE3EA}" dt="2022-08-22T11:43:19.061" v="2683" actId="2890"/>
        <pc:sldMkLst>
          <pc:docMk/>
          <pc:sldMk cId="2550120364"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29" tIns="45715" rIns="91429" bIns="45715" rtlCol="0"/>
          <a:lstStyle>
            <a:lvl1pPr algn="l">
              <a:defRPr sz="1200"/>
            </a:lvl1pPr>
          </a:lstStyle>
          <a:p>
            <a:endParaRPr lang="en-IE"/>
          </a:p>
        </p:txBody>
      </p:sp>
      <p:sp>
        <p:nvSpPr>
          <p:cNvPr id="3" name="Date Placeholder 2"/>
          <p:cNvSpPr>
            <a:spLocks noGrp="1"/>
          </p:cNvSpPr>
          <p:nvPr>
            <p:ph type="dt" sz="quarter" idx="1"/>
          </p:nvPr>
        </p:nvSpPr>
        <p:spPr>
          <a:xfrm>
            <a:off x="3884614" y="0"/>
            <a:ext cx="2971800" cy="499012"/>
          </a:xfrm>
          <a:prstGeom prst="rect">
            <a:avLst/>
          </a:prstGeom>
        </p:spPr>
        <p:txBody>
          <a:bodyPr vert="horz" lIns="91429" tIns="45715" rIns="91429" bIns="45715" rtlCol="0"/>
          <a:lstStyle>
            <a:lvl1pPr algn="r">
              <a:defRPr sz="1200"/>
            </a:lvl1pPr>
          </a:lstStyle>
          <a:p>
            <a:fld id="{9F5897CF-28F2-48E4-B561-441AE4A9FD78}" type="datetimeFigureOut">
              <a:rPr lang="en-IE" smtClean="0"/>
              <a:t>15/12/2022</a:t>
            </a:fld>
            <a:endParaRPr lang="en-IE"/>
          </a:p>
        </p:txBody>
      </p:sp>
      <p:sp>
        <p:nvSpPr>
          <p:cNvPr id="4" name="Footer Placeholder 3"/>
          <p:cNvSpPr>
            <a:spLocks noGrp="1"/>
          </p:cNvSpPr>
          <p:nvPr>
            <p:ph type="ftr" sz="quarter" idx="2"/>
          </p:nvPr>
        </p:nvSpPr>
        <p:spPr>
          <a:xfrm>
            <a:off x="0" y="9446678"/>
            <a:ext cx="2971800" cy="499011"/>
          </a:xfrm>
          <a:prstGeom prst="rect">
            <a:avLst/>
          </a:prstGeom>
        </p:spPr>
        <p:txBody>
          <a:bodyPr vert="horz" lIns="91429" tIns="45715" rIns="91429" bIns="45715" rtlCol="0" anchor="b"/>
          <a:lstStyle>
            <a:lvl1pPr algn="l">
              <a:defRPr sz="1200"/>
            </a:lvl1pPr>
          </a:lstStyle>
          <a:p>
            <a:endParaRPr lang="en-IE"/>
          </a:p>
        </p:txBody>
      </p:sp>
      <p:sp>
        <p:nvSpPr>
          <p:cNvPr id="5" name="Slide Number Placeholder 4"/>
          <p:cNvSpPr>
            <a:spLocks noGrp="1"/>
          </p:cNvSpPr>
          <p:nvPr>
            <p:ph type="sldNum" sz="quarter" idx="3"/>
          </p:nvPr>
        </p:nvSpPr>
        <p:spPr>
          <a:xfrm>
            <a:off x="3884614" y="9446678"/>
            <a:ext cx="2971800" cy="499011"/>
          </a:xfrm>
          <a:prstGeom prst="rect">
            <a:avLst/>
          </a:prstGeom>
        </p:spPr>
        <p:txBody>
          <a:bodyPr vert="horz" lIns="91429" tIns="45715" rIns="91429" bIns="45715" rtlCol="0" anchor="b"/>
          <a:lstStyle>
            <a:lvl1pPr algn="r">
              <a:defRPr sz="1200"/>
            </a:lvl1pPr>
          </a:lstStyle>
          <a:p>
            <a:fld id="{11394819-0433-4627-AFCE-5E374061806E}" type="slidenum">
              <a:rPr lang="en-IE" smtClean="0"/>
              <a:t>‹#›</a:t>
            </a:fld>
            <a:endParaRPr lang="en-IE"/>
          </a:p>
        </p:txBody>
      </p:sp>
    </p:spTree>
    <p:extLst>
      <p:ext uri="{BB962C8B-B14F-4D97-AF65-F5344CB8AC3E}">
        <p14:creationId xmlns:p14="http://schemas.microsoft.com/office/powerpoint/2010/main" val="179623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99012"/>
          </a:xfrm>
          <a:prstGeom prst="rect">
            <a:avLst/>
          </a:prstGeom>
        </p:spPr>
        <p:txBody>
          <a:bodyPr vert="horz" lIns="91429" tIns="45715" rIns="91429" bIns="45715" rtlCol="0"/>
          <a:lstStyle>
            <a:lvl1pPr algn="r">
              <a:defRPr sz="1200"/>
            </a:lvl1pPr>
          </a:lstStyle>
          <a:p>
            <a:fld id="{D758D53C-149F-6740-BCDE-ADDE24609432}" type="datetimeFigureOut">
              <a:rPr lang="en-US" smtClean="0"/>
              <a:t>12/15/2022</a:t>
            </a:fld>
            <a:endParaRPr lang="en-US"/>
          </a:p>
        </p:txBody>
      </p:sp>
      <p:sp>
        <p:nvSpPr>
          <p:cNvPr id="4" name="Slide Image Placeholder 3"/>
          <p:cNvSpPr>
            <a:spLocks noGrp="1" noRot="1" noChangeAspect="1"/>
          </p:cNvSpPr>
          <p:nvPr>
            <p:ph type="sldImg" idx="2"/>
          </p:nvPr>
        </p:nvSpPr>
        <p:spPr>
          <a:xfrm>
            <a:off x="742950" y="1243013"/>
            <a:ext cx="5372100" cy="3357562"/>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1" y="4786363"/>
            <a:ext cx="5486400" cy="3916115"/>
          </a:xfrm>
          <a:prstGeom prst="rect">
            <a:avLst/>
          </a:prstGeom>
        </p:spPr>
        <p:txBody>
          <a:bodyPr vert="horz" lIns="91429" tIns="45715" rIns="91429" bIns="457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9011"/>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446678"/>
            <a:ext cx="2971800" cy="499011"/>
          </a:xfrm>
          <a:prstGeom prst="rect">
            <a:avLst/>
          </a:prstGeom>
        </p:spPr>
        <p:txBody>
          <a:bodyPr vert="horz" lIns="91429" tIns="45715" rIns="91429" bIns="45715"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50" dirty="0">
              <a:cs typeface="Calibri"/>
            </a:endParaRPr>
          </a:p>
        </p:txBody>
      </p:sp>
      <p:sp>
        <p:nvSpPr>
          <p:cNvPr id="4" name="Slide Number Placeholder 3"/>
          <p:cNvSpPr>
            <a:spLocks noGrp="1"/>
          </p:cNvSpPr>
          <p:nvPr>
            <p:ph type="sldNum" sz="quarter" idx="5"/>
          </p:nvPr>
        </p:nvSpPr>
        <p:spPr/>
        <p:txBody>
          <a:bodyPr/>
          <a:lstStyle/>
          <a:p>
            <a:fld id="{538137FE-F796-2E41-88C3-6EBCF174D120}" type="slidenum">
              <a:rPr lang="en-US" smtClean="0"/>
              <a:t>2</a:t>
            </a:fld>
            <a:endParaRPr lang="en-US"/>
          </a:p>
        </p:txBody>
      </p:sp>
    </p:spTree>
    <p:extLst>
      <p:ext uri="{BB962C8B-B14F-4D97-AF65-F5344CB8AC3E}">
        <p14:creationId xmlns:p14="http://schemas.microsoft.com/office/powerpoint/2010/main" val="104251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two YouTube links which depict both constructive interferences and destructive interference.</a:t>
            </a:r>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11</a:t>
            </a:fld>
            <a:endParaRPr lang="en-US"/>
          </a:p>
        </p:txBody>
      </p:sp>
    </p:spTree>
    <p:extLst>
      <p:ext uri="{BB962C8B-B14F-4D97-AF65-F5344CB8AC3E}">
        <p14:creationId xmlns:p14="http://schemas.microsoft.com/office/powerpoint/2010/main" val="331875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IE" sz="1800" dirty="0"/>
              <a:t>Sources are said to be coherent  when two sources of periodic waves are in  phase or if there is a constant phase difference between waves for each of the sources. If this is so the sources must also have the same frequency. </a:t>
            </a:r>
          </a:p>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12</a:t>
            </a:fld>
            <a:endParaRPr lang="en-US"/>
          </a:p>
        </p:txBody>
      </p:sp>
    </p:spTree>
    <p:extLst>
      <p:ext uri="{BB962C8B-B14F-4D97-AF65-F5344CB8AC3E}">
        <p14:creationId xmlns:p14="http://schemas.microsoft.com/office/powerpoint/2010/main" val="224418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Interference patterns from</a:t>
            </a:r>
            <a:r>
              <a:rPr lang="en-IE" baseline="0" dirty="0"/>
              <a:t> two point sources cause both constructive interference and destructive interference. </a:t>
            </a:r>
          </a:p>
          <a:p>
            <a:endParaRPr lang="en-IE" baseline="0" dirty="0"/>
          </a:p>
          <a:p>
            <a:r>
              <a:rPr lang="en-IE" baseline="0" dirty="0"/>
              <a:t>Constructive interference: The crest from one source always meets they crest from another. This means that the trough of the same waves meet. Constructive interference occurs along these lines and they are known as </a:t>
            </a:r>
            <a:r>
              <a:rPr lang="en-IE" baseline="0" dirty="0" err="1"/>
              <a:t>antinodal</a:t>
            </a:r>
            <a:r>
              <a:rPr lang="en-IE" baseline="0" dirty="0"/>
              <a:t> lines.</a:t>
            </a:r>
          </a:p>
          <a:p>
            <a:r>
              <a:rPr lang="en-IE" baseline="0" dirty="0"/>
              <a:t>Destructive interference occurs when the crest from one wave meets the trough from another. At these points the water remains undisturbed. These lines are called nodal lines. </a:t>
            </a:r>
            <a:endParaRPr lang="en-IE" dirty="0"/>
          </a:p>
        </p:txBody>
      </p:sp>
      <p:sp>
        <p:nvSpPr>
          <p:cNvPr id="4" name="Slide Number Placeholder 3"/>
          <p:cNvSpPr>
            <a:spLocks noGrp="1"/>
          </p:cNvSpPr>
          <p:nvPr>
            <p:ph type="sldNum" sz="quarter" idx="10"/>
          </p:nvPr>
        </p:nvSpPr>
        <p:spPr/>
        <p:txBody>
          <a:bodyPr/>
          <a:lstStyle/>
          <a:p>
            <a:fld id="{538137FE-F796-2E41-88C3-6EBCF174D120}" type="slidenum">
              <a:rPr lang="en-US" smtClean="0"/>
              <a:t>13</a:t>
            </a:fld>
            <a:endParaRPr lang="en-US"/>
          </a:p>
        </p:txBody>
      </p:sp>
    </p:spTree>
    <p:extLst>
      <p:ext uri="{BB962C8B-B14F-4D97-AF65-F5344CB8AC3E}">
        <p14:creationId xmlns:p14="http://schemas.microsoft.com/office/powerpoint/2010/main" val="167652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3600" dirty="0"/>
              <a:t>Only transverse waves can be polarised. </a:t>
            </a:r>
          </a:p>
          <a:p>
            <a:r>
              <a:rPr lang="en-IE" sz="3600" dirty="0"/>
              <a:t>Polarisation of a wave can only occur when the wave is vibrating on one plane only.</a:t>
            </a:r>
          </a:p>
          <a:p>
            <a:r>
              <a:rPr lang="en-IE" sz="3008" dirty="0"/>
              <a:t>This can be either the Horizontal plane or the Vertical plane</a:t>
            </a:r>
          </a:p>
          <a:p>
            <a:r>
              <a:rPr lang="en-GB" b="0" i="0" dirty="0">
                <a:solidFill>
                  <a:srgbClr val="000000"/>
                </a:solidFill>
                <a:effectLst/>
                <a:latin typeface="Arial" panose="020B0604020202020204" pitchFamily="34" charset="0"/>
              </a:rPr>
              <a:t>The displacement of a transverse wave can be in any direction in the plane that is perpendicular to the propagation direction. If the displacements of a transverse wave are restricted to one line, then we say it is (linearly) </a:t>
            </a:r>
            <a:r>
              <a:rPr lang="en-GB" b="1" i="0" dirty="0">
                <a:solidFill>
                  <a:srgbClr val="000000"/>
                </a:solidFill>
                <a:effectLst/>
                <a:latin typeface="Arial" panose="020B0604020202020204" pitchFamily="34" charset="0"/>
              </a:rPr>
              <a:t>polarised</a:t>
            </a:r>
            <a:r>
              <a:rPr lang="en-GB" b="0" i="0" dirty="0">
                <a:solidFill>
                  <a:srgbClr val="000000"/>
                </a:solidFill>
                <a:effectLst/>
                <a:latin typeface="Arial" panose="020B0604020202020204" pitchFamily="34" charset="0"/>
              </a:rPr>
              <a:t>.</a:t>
            </a:r>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14</a:t>
            </a:fld>
            <a:endParaRPr lang="en-US"/>
          </a:p>
        </p:txBody>
      </p:sp>
    </p:spTree>
    <p:extLst>
      <p:ext uri="{BB962C8B-B14F-4D97-AF65-F5344CB8AC3E}">
        <p14:creationId xmlns:p14="http://schemas.microsoft.com/office/powerpoint/2010/main" val="429141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Polarized lenses mitigate glare by using a chemical film either applied to or embedded in the lenses. The chemical filter on polarized sunglasses removes glare by absorbing the incoming horizontal light, while still allowing vertical light. What we perceived as glare is usually reflected horizontal light.</a:t>
            </a:r>
            <a:endParaRPr lang="en-GB" b="0" dirty="0"/>
          </a:p>
          <a:p>
            <a:r>
              <a:rPr lang="en-GB" b="0" dirty="0"/>
              <a:t>This slide provides a YouTube link that explains how polarisation occurs and is used in sunglasses. </a:t>
            </a:r>
            <a:endParaRPr lang="en-IE" b="0" dirty="0"/>
          </a:p>
        </p:txBody>
      </p:sp>
      <p:sp>
        <p:nvSpPr>
          <p:cNvPr id="4" name="Slide Number Placeholder 3"/>
          <p:cNvSpPr>
            <a:spLocks noGrp="1"/>
          </p:cNvSpPr>
          <p:nvPr>
            <p:ph type="sldNum" sz="quarter" idx="5"/>
          </p:nvPr>
        </p:nvSpPr>
        <p:spPr/>
        <p:txBody>
          <a:bodyPr/>
          <a:lstStyle/>
          <a:p>
            <a:fld id="{538137FE-F796-2E41-88C3-6EBCF174D120}" type="slidenum">
              <a:rPr lang="en-US" smtClean="0"/>
              <a:t>15</a:t>
            </a:fld>
            <a:endParaRPr lang="en-US"/>
          </a:p>
        </p:txBody>
      </p:sp>
    </p:spTree>
    <p:extLst>
      <p:ext uri="{BB962C8B-B14F-4D97-AF65-F5344CB8AC3E}">
        <p14:creationId xmlns:p14="http://schemas.microsoft.com/office/powerpoint/2010/main" val="247666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 we look at waves from a physics perspective we look at certain properties they have in common. </a:t>
            </a:r>
          </a:p>
          <a:p>
            <a:r>
              <a:rPr lang="en-IE" dirty="0"/>
              <a:t>These properties are reflection, refraction, diffraction, interference and polarisation. </a:t>
            </a:r>
          </a:p>
        </p:txBody>
      </p:sp>
      <p:sp>
        <p:nvSpPr>
          <p:cNvPr id="4" name="Slide Number Placeholder 3"/>
          <p:cNvSpPr>
            <a:spLocks noGrp="1"/>
          </p:cNvSpPr>
          <p:nvPr>
            <p:ph type="sldNum" sz="quarter" idx="5"/>
          </p:nvPr>
        </p:nvSpPr>
        <p:spPr/>
        <p:txBody>
          <a:bodyPr/>
          <a:lstStyle/>
          <a:p>
            <a:fld id="{538137FE-F796-2E41-88C3-6EBCF174D120}" type="slidenum">
              <a:rPr lang="en-US" smtClean="0"/>
              <a:t>3</a:t>
            </a:fld>
            <a:endParaRPr lang="en-US"/>
          </a:p>
        </p:txBody>
      </p:sp>
    </p:spTree>
    <p:extLst>
      <p:ext uri="{BB962C8B-B14F-4D97-AF65-F5344CB8AC3E}">
        <p14:creationId xmlns:p14="http://schemas.microsoft.com/office/powerpoint/2010/main" val="306052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4000" dirty="0"/>
              <a:t>Reflection is the bouncing of waves off of an obstacle in their path.</a:t>
            </a:r>
          </a:p>
          <a:p>
            <a:r>
              <a:rPr lang="en-IE" sz="4000" dirty="0"/>
              <a:t>Example: </a:t>
            </a:r>
          </a:p>
          <a:p>
            <a:pPr lvl="1"/>
            <a:r>
              <a:rPr lang="en-IE" sz="3408" dirty="0"/>
              <a:t>Light waves from a mirror. </a:t>
            </a:r>
          </a:p>
          <a:p>
            <a:pPr lvl="1"/>
            <a:r>
              <a:rPr lang="en-IE" sz="3408" dirty="0"/>
              <a:t>An echo is sound waves being reflected from a building. </a:t>
            </a:r>
          </a:p>
          <a:p>
            <a:pPr marL="656157" indent="-571500"/>
            <a:r>
              <a:rPr lang="en-IE" sz="4000" dirty="0"/>
              <a:t>When parallel waves or plane waves strike a flat obstacle they reflect back at the same angle. </a:t>
            </a:r>
          </a:p>
          <a:p>
            <a:pPr marL="656157" indent="-571500"/>
            <a:r>
              <a:rPr lang="en-IE" sz="4000" dirty="0"/>
              <a:t>This is an opportunity to ask students for example of reflection which they have heard of. The important aspect of this is the angle at which the reflection occurs. </a:t>
            </a:r>
          </a:p>
          <a:p>
            <a:endParaRPr lang="en-IE" dirty="0"/>
          </a:p>
        </p:txBody>
      </p:sp>
      <p:sp>
        <p:nvSpPr>
          <p:cNvPr id="4" name="Slide Number Placeholder 3"/>
          <p:cNvSpPr>
            <a:spLocks noGrp="1"/>
          </p:cNvSpPr>
          <p:nvPr>
            <p:ph type="sldNum" sz="quarter" idx="10"/>
          </p:nvPr>
        </p:nvSpPr>
        <p:spPr/>
        <p:txBody>
          <a:bodyPr/>
          <a:lstStyle/>
          <a:p>
            <a:fld id="{538137FE-F796-2E41-88C3-6EBCF174D120}" type="slidenum">
              <a:rPr lang="en-US" smtClean="0"/>
              <a:t>4</a:t>
            </a:fld>
            <a:endParaRPr lang="en-US"/>
          </a:p>
        </p:txBody>
      </p:sp>
    </p:spTree>
    <p:extLst>
      <p:ext uri="{BB962C8B-B14F-4D97-AF65-F5344CB8AC3E}">
        <p14:creationId xmlns:p14="http://schemas.microsoft.com/office/powerpoint/2010/main" val="253668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waves travel from one medium to another the speed of the wave can change. The velocity of the wave changes however the frequency of the wave remain the same. If we refer back to the formula for wave velocity we have already encountered </a:t>
            </a:r>
            <a:r>
              <a:rPr lang="en-GB" altLang="en-US" sz="1800" b="1" i="1" dirty="0"/>
              <a:t>c  = f </a:t>
            </a:r>
            <a:r>
              <a:rPr lang="en-GB" altLang="en-US" sz="1800" b="1" i="1" dirty="0">
                <a:sym typeface="Symbol" panose="05050102010706020507" pitchFamily="18" charset="2"/>
              </a:rPr>
              <a:t> . </a:t>
            </a:r>
            <a:r>
              <a:rPr lang="en-GB" altLang="en-US" sz="1800" b="0" i="0" u="none" dirty="0">
                <a:sym typeface="Symbol" panose="05050102010706020507" pitchFamily="18" charset="2"/>
              </a:rPr>
              <a:t>We can same that </a:t>
            </a:r>
            <a:r>
              <a:rPr lang="en-IE" altLang="en-US" sz="1800" b="0" i="0" u="none" dirty="0">
                <a:sym typeface="Symbol" panose="05050102010706020507" pitchFamily="18" charset="2"/>
              </a:rPr>
              <a:t>a</a:t>
            </a:r>
            <a:r>
              <a:rPr lang="en-IE" sz="1800" dirty="0"/>
              <a:t>s the waves velocity increases the wavelength increases and as the waves velocity decreases the wavelength decreases. </a:t>
            </a:r>
          </a:p>
          <a:p>
            <a:pPr marL="0" marR="0" lvl="0" indent="0" algn="l" defTabSz="1267752" rtl="0" eaLnBrk="1" fontAlgn="auto" latinLnBrk="0" hangingPunct="1">
              <a:lnSpc>
                <a:spcPct val="100000"/>
              </a:lnSpc>
              <a:spcBef>
                <a:spcPts val="0"/>
              </a:spcBef>
              <a:spcAft>
                <a:spcPts val="0"/>
              </a:spcAft>
              <a:buClrTx/>
              <a:buSzTx/>
              <a:buFontTx/>
              <a:buNone/>
              <a:tabLst/>
              <a:defRPr/>
            </a:pPr>
            <a:endParaRPr lang="en-GB" altLang="en-US" sz="1800" b="1" i="1" dirty="0">
              <a:sym typeface="Symbol" panose="05050102010706020507" pitchFamily="18" charset="2"/>
            </a:endParaRPr>
          </a:p>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5</a:t>
            </a:fld>
            <a:endParaRPr lang="en-US"/>
          </a:p>
        </p:txBody>
      </p:sp>
    </p:spTree>
    <p:extLst>
      <p:ext uri="{BB962C8B-B14F-4D97-AF65-F5344CB8AC3E}">
        <p14:creationId xmlns:p14="http://schemas.microsoft.com/office/powerpoint/2010/main" val="9330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t>Refraction of waves is the changing direction of a wave when it enters a region where its speed changes. The waves changes direction as it moves into the different medium. As the wave enters a slower medium the speed of the wave decreases.  </a:t>
            </a:r>
          </a:p>
          <a:p>
            <a:pPr marL="0" indent="0">
              <a:buNone/>
            </a:pPr>
            <a:endParaRPr lang="en-IE" sz="1800" dirty="0"/>
          </a:p>
          <a:p>
            <a:r>
              <a:rPr lang="en-IE" sz="1800" dirty="0"/>
              <a:t>The </a:t>
            </a:r>
            <a:r>
              <a:rPr lang="en-IE" sz="1800" b="1" dirty="0"/>
              <a:t>frequency</a:t>
            </a:r>
            <a:r>
              <a:rPr lang="en-IE" sz="1800" dirty="0"/>
              <a:t> of the wave </a:t>
            </a:r>
            <a:r>
              <a:rPr lang="en-IE" sz="1800" b="1" dirty="0"/>
              <a:t>does not change</a:t>
            </a:r>
            <a:r>
              <a:rPr lang="en-IE" sz="1800" dirty="0"/>
              <a:t>!!</a:t>
            </a:r>
          </a:p>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6</a:t>
            </a:fld>
            <a:endParaRPr lang="en-US"/>
          </a:p>
        </p:txBody>
      </p:sp>
    </p:spTree>
    <p:extLst>
      <p:ext uri="{BB962C8B-B14F-4D97-AF65-F5344CB8AC3E}">
        <p14:creationId xmlns:p14="http://schemas.microsoft.com/office/powerpoint/2010/main" val="33519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 of diffraction is the sideways spreading of waves into the region beyond a gap or around and obstacle. This is most noticeable if the obstacle in the path of the wave is small relative to the wavelength of the wave involved. The phenomenon of diffraction occurs for sound waves and this is what explains us hearing around corners. </a:t>
            </a:r>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7</a:t>
            </a:fld>
            <a:endParaRPr lang="en-US"/>
          </a:p>
        </p:txBody>
      </p:sp>
    </p:spTree>
    <p:extLst>
      <p:ext uri="{BB962C8B-B14F-4D97-AF65-F5344CB8AC3E}">
        <p14:creationId xmlns:p14="http://schemas.microsoft.com/office/powerpoint/2010/main" val="215101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t>Interference of waves is when waves from two sources meet, a new wave is produced. The displacement produced at any point by this wave is the algebraic sum of the displacements that each wave would produce on its own. </a:t>
            </a:r>
          </a:p>
          <a:p>
            <a:r>
              <a:rPr lang="en-IE" sz="1800" dirty="0"/>
              <a:t>All wave types will undergo interference.</a:t>
            </a:r>
          </a:p>
          <a:p>
            <a:r>
              <a:rPr lang="en-IE" dirty="0"/>
              <a:t>We can sub categorises interference into constructive interference and destructive interference. </a:t>
            </a:r>
          </a:p>
        </p:txBody>
      </p:sp>
      <p:sp>
        <p:nvSpPr>
          <p:cNvPr id="4" name="Slide Number Placeholder 3"/>
          <p:cNvSpPr>
            <a:spLocks noGrp="1"/>
          </p:cNvSpPr>
          <p:nvPr>
            <p:ph type="sldNum" sz="quarter" idx="5"/>
          </p:nvPr>
        </p:nvSpPr>
        <p:spPr/>
        <p:txBody>
          <a:bodyPr/>
          <a:lstStyle/>
          <a:p>
            <a:fld id="{538137FE-F796-2E41-88C3-6EBCF174D120}" type="slidenum">
              <a:rPr lang="en-US" smtClean="0"/>
              <a:t>8</a:t>
            </a:fld>
            <a:endParaRPr lang="en-US"/>
          </a:p>
        </p:txBody>
      </p:sp>
    </p:spTree>
    <p:extLst>
      <p:ext uri="{BB962C8B-B14F-4D97-AF65-F5344CB8AC3E}">
        <p14:creationId xmlns:p14="http://schemas.microsoft.com/office/powerpoint/2010/main" val="48995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IE" sz="1800" dirty="0"/>
              <a:t>Constructive interference occurs when waves from two sources meet and the amplitude if the resulting wave is greater than the amplitude of the amplitudes of the individual waves. The original waves are said to be in phase with each other. </a:t>
            </a:r>
          </a:p>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9</a:t>
            </a:fld>
            <a:endParaRPr lang="en-US"/>
          </a:p>
        </p:txBody>
      </p:sp>
    </p:spTree>
    <p:extLst>
      <p:ext uri="{BB962C8B-B14F-4D97-AF65-F5344CB8AC3E}">
        <p14:creationId xmlns:p14="http://schemas.microsoft.com/office/powerpoint/2010/main" val="123507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GB" dirty="0"/>
              <a:t>Destructive interference occurs w</a:t>
            </a:r>
            <a:r>
              <a:rPr lang="en-IE" sz="1800" dirty="0"/>
              <a:t>hen waves from two sources meet and the amplitude of the resulting wave is less than the amplitude of each of the individual waves. This can result in the wave being cancelled out.</a:t>
            </a:r>
          </a:p>
          <a:p>
            <a:r>
              <a:rPr lang="en-IE" dirty="0"/>
              <a:t>Waves that arrive out of step with each other are said to be completely out of phase. When these waves occur one wave is set to be one half wavelength ahead of the other.</a:t>
            </a:r>
          </a:p>
        </p:txBody>
      </p:sp>
      <p:sp>
        <p:nvSpPr>
          <p:cNvPr id="4" name="Slide Number Placeholder 3"/>
          <p:cNvSpPr>
            <a:spLocks noGrp="1"/>
          </p:cNvSpPr>
          <p:nvPr>
            <p:ph type="sldNum" sz="quarter" idx="5"/>
          </p:nvPr>
        </p:nvSpPr>
        <p:spPr/>
        <p:txBody>
          <a:bodyPr/>
          <a:lstStyle/>
          <a:p>
            <a:fld id="{538137FE-F796-2E41-88C3-6EBCF174D120}" type="slidenum">
              <a:rPr lang="en-US" smtClean="0"/>
              <a:t>10</a:t>
            </a:fld>
            <a:endParaRPr lang="en-US"/>
          </a:p>
        </p:txBody>
      </p:sp>
    </p:spTree>
    <p:extLst>
      <p:ext uri="{BB962C8B-B14F-4D97-AF65-F5344CB8AC3E}">
        <p14:creationId xmlns:p14="http://schemas.microsoft.com/office/powerpoint/2010/main" val="211294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4799" y="5192079"/>
            <a:ext cx="11922231" cy="1500247"/>
          </a:xfrm>
        </p:spPr>
        <p:txBody>
          <a:bodyPr tIns="0">
            <a:normAutofit/>
          </a:bodyPr>
          <a:lstStyle>
            <a:lvl1pPr algn="l">
              <a:defRPr sz="3555" b="1">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354799" y="7110889"/>
            <a:ext cx="11380312" cy="1015841"/>
          </a:xfrm>
        </p:spPr>
        <p:txBody>
          <a:bodyPr tIns="0" rIns="0">
            <a:normAutofit/>
          </a:bodyPr>
          <a:lstStyle>
            <a:lvl1pPr marL="0" indent="0" algn="l">
              <a:buNone/>
              <a:defRPr sz="2963">
                <a:solidFill>
                  <a:schemeClr val="bg1"/>
                </a:solidFill>
              </a:defRPr>
            </a:lvl1pPr>
            <a:lvl2pPr marL="677250" indent="0" algn="ctr">
              <a:buNone/>
              <a:defRPr>
                <a:solidFill>
                  <a:schemeClr val="tx1">
                    <a:tint val="75000"/>
                  </a:schemeClr>
                </a:solidFill>
              </a:defRPr>
            </a:lvl2pPr>
            <a:lvl3pPr marL="1354501" indent="0" algn="ctr">
              <a:buNone/>
              <a:defRPr>
                <a:solidFill>
                  <a:schemeClr val="tx1">
                    <a:tint val="75000"/>
                  </a:schemeClr>
                </a:solidFill>
              </a:defRPr>
            </a:lvl3pPr>
            <a:lvl4pPr marL="2031751" indent="0" algn="ctr">
              <a:buNone/>
              <a:defRPr>
                <a:solidFill>
                  <a:schemeClr val="tx1">
                    <a:tint val="75000"/>
                  </a:schemeClr>
                </a:solidFill>
              </a:defRPr>
            </a:lvl4pPr>
            <a:lvl5pPr marL="2709001" indent="0" algn="ctr">
              <a:buNone/>
              <a:defRPr>
                <a:solidFill>
                  <a:schemeClr val="tx1">
                    <a:tint val="75000"/>
                  </a:schemeClr>
                </a:solidFill>
              </a:defRPr>
            </a:lvl5pPr>
            <a:lvl6pPr marL="3386252" indent="0" algn="ctr">
              <a:buNone/>
              <a:defRPr>
                <a:solidFill>
                  <a:schemeClr val="tx1">
                    <a:tint val="75000"/>
                  </a:schemeClr>
                </a:solidFill>
              </a:defRPr>
            </a:lvl6pPr>
            <a:lvl7pPr marL="4063502" indent="0" algn="ctr">
              <a:buNone/>
              <a:defRPr>
                <a:solidFill>
                  <a:schemeClr val="tx1">
                    <a:tint val="75000"/>
                  </a:schemeClr>
                </a:solidFill>
              </a:defRPr>
            </a:lvl7pPr>
            <a:lvl8pPr marL="4740753" indent="0" algn="ctr">
              <a:buNone/>
              <a:defRPr>
                <a:solidFill>
                  <a:schemeClr val="tx1">
                    <a:tint val="75000"/>
                  </a:schemeClr>
                </a:solidFill>
              </a:defRPr>
            </a:lvl8pPr>
            <a:lvl9pPr marL="541800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74987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404455"/>
            <a:ext cx="5348634" cy="1721287"/>
          </a:xfrm>
        </p:spPr>
        <p:txBody>
          <a:bodyPr anchor="b"/>
          <a:lstStyle>
            <a:lvl1pPr algn="l">
              <a:defRPr sz="2963" b="1"/>
            </a:lvl1pPr>
          </a:lstStyle>
          <a:p>
            <a:r>
              <a:rPr lang="en-GB"/>
              <a:t>Click to edit Master title style</a:t>
            </a:r>
            <a:endParaRPr lang="en-US"/>
          </a:p>
        </p:txBody>
      </p:sp>
      <p:sp>
        <p:nvSpPr>
          <p:cNvPr id="3" name="Content Placeholder 2"/>
          <p:cNvSpPr>
            <a:spLocks noGrp="1"/>
          </p:cNvSpPr>
          <p:nvPr>
            <p:ph idx="1"/>
          </p:nvPr>
        </p:nvSpPr>
        <p:spPr>
          <a:xfrm>
            <a:off x="6356265" y="404456"/>
            <a:ext cx="9088443" cy="8669924"/>
          </a:xfrm>
        </p:spPr>
        <p:txBody>
          <a:bodyPr/>
          <a:lstStyle>
            <a:lvl1pPr>
              <a:defRPr sz="4740"/>
            </a:lvl1pPr>
            <a:lvl2pPr>
              <a:defRPr sz="4148"/>
            </a:lvl2pPr>
            <a:lvl3pPr>
              <a:defRPr sz="3555"/>
            </a:lvl3pPr>
            <a:lvl4pPr>
              <a:defRPr sz="2963"/>
            </a:lvl4pPr>
            <a:lvl5pPr>
              <a:defRPr sz="2963"/>
            </a:lvl5pPr>
            <a:lvl6pPr>
              <a:defRPr sz="2963"/>
            </a:lvl6pPr>
            <a:lvl7pPr>
              <a:defRPr sz="2963"/>
            </a:lvl7pPr>
            <a:lvl8pPr>
              <a:defRPr sz="2963"/>
            </a:lvl8pPr>
            <a:lvl9pPr>
              <a:defRPr sz="29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12881" y="2125743"/>
            <a:ext cx="5348634" cy="6948637"/>
          </a:xfrm>
        </p:spPr>
        <p:txBody>
          <a:bodyPr/>
          <a:lstStyle>
            <a:lvl1pPr marL="0" indent="0">
              <a:buNone/>
              <a:defRPr sz="2074"/>
            </a:lvl1pPr>
            <a:lvl2pPr marL="677250" indent="0">
              <a:buNone/>
              <a:defRPr sz="1778"/>
            </a:lvl2pPr>
            <a:lvl3pPr marL="1354501" indent="0">
              <a:buNone/>
              <a:defRPr sz="1481"/>
            </a:lvl3pPr>
            <a:lvl4pPr marL="2031751" indent="0">
              <a:buNone/>
              <a:defRPr sz="1333"/>
            </a:lvl4pPr>
            <a:lvl5pPr marL="2709001" indent="0">
              <a:buNone/>
              <a:defRPr sz="1333"/>
            </a:lvl5pPr>
            <a:lvl6pPr marL="3386252" indent="0">
              <a:buNone/>
              <a:defRPr sz="1333"/>
            </a:lvl6pPr>
            <a:lvl7pPr marL="4063502" indent="0">
              <a:buNone/>
              <a:defRPr sz="1333"/>
            </a:lvl7pPr>
            <a:lvl8pPr marL="4740753" indent="0">
              <a:buNone/>
              <a:defRPr sz="1333"/>
            </a:lvl8pPr>
            <a:lvl9pPr marL="5418003" indent="0">
              <a:buNone/>
              <a:defRPr sz="1333"/>
            </a:lvl9pPr>
          </a:lstStyle>
          <a:p>
            <a:pPr lvl="0"/>
            <a:r>
              <a:rPr lang="en-GB"/>
              <a:t>Click to edit Master text styles</a:t>
            </a:r>
          </a:p>
        </p:txBody>
      </p:sp>
      <p:sp>
        <p:nvSpPr>
          <p:cNvPr id="5" name="Date Placeholder 4"/>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CD034D87-3029-5540-9068-F3AC53879904}" type="slidenum">
              <a:rPr lang="en-US" altLang="en-US" smtClean="0"/>
              <a:pPr>
                <a:defRPr/>
              </a:pPr>
              <a:t>‹#›</a:t>
            </a:fld>
            <a:endParaRPr lang="en-US" altLang="en-US"/>
          </a:p>
        </p:txBody>
      </p:sp>
    </p:spTree>
    <p:extLst>
      <p:ext uri="{BB962C8B-B14F-4D97-AF65-F5344CB8AC3E}">
        <p14:creationId xmlns:p14="http://schemas.microsoft.com/office/powerpoint/2010/main" val="233445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7110889"/>
            <a:ext cx="9754553" cy="839481"/>
          </a:xfrm>
        </p:spPr>
        <p:txBody>
          <a:bodyPr anchor="b"/>
          <a:lstStyle>
            <a:lvl1pPr algn="l">
              <a:defRPr sz="2963" b="1"/>
            </a:lvl1pPr>
          </a:lstStyle>
          <a:p>
            <a:r>
              <a:rPr lang="en-GB"/>
              <a:t>Click to edit Master title style</a:t>
            </a:r>
            <a:endParaRPr lang="en-US"/>
          </a:p>
        </p:txBody>
      </p:sp>
      <p:sp>
        <p:nvSpPr>
          <p:cNvPr id="3" name="Picture Placeholder 2"/>
          <p:cNvSpPr>
            <a:spLocks noGrp="1"/>
          </p:cNvSpPr>
          <p:nvPr>
            <p:ph type="pic" idx="1"/>
          </p:nvPr>
        </p:nvSpPr>
        <p:spPr>
          <a:xfrm>
            <a:off x="3186601" y="907673"/>
            <a:ext cx="9754553" cy="6095048"/>
          </a:xfrm>
        </p:spPr>
        <p:txBody>
          <a:bodyPr rtlCol="0">
            <a:normAutofit/>
          </a:bodyPr>
          <a:lstStyle>
            <a:lvl1pPr marL="0" indent="0">
              <a:buNone/>
              <a:defRPr sz="4740"/>
            </a:lvl1pPr>
            <a:lvl2pPr marL="677250" indent="0">
              <a:buNone/>
              <a:defRPr sz="4148"/>
            </a:lvl2pPr>
            <a:lvl3pPr marL="1354501" indent="0">
              <a:buNone/>
              <a:defRPr sz="3555"/>
            </a:lvl3pPr>
            <a:lvl4pPr marL="2031751" indent="0">
              <a:buNone/>
              <a:defRPr sz="2963"/>
            </a:lvl4pPr>
            <a:lvl5pPr marL="2709001" indent="0">
              <a:buNone/>
              <a:defRPr sz="2963"/>
            </a:lvl5pPr>
            <a:lvl6pPr marL="3386252" indent="0">
              <a:buNone/>
              <a:defRPr sz="2963"/>
            </a:lvl6pPr>
            <a:lvl7pPr marL="4063502" indent="0">
              <a:buNone/>
              <a:defRPr sz="2963"/>
            </a:lvl7pPr>
            <a:lvl8pPr marL="4740753" indent="0">
              <a:buNone/>
              <a:defRPr sz="2963"/>
            </a:lvl8pPr>
            <a:lvl9pPr marL="5418003" indent="0">
              <a:buNone/>
              <a:defRPr sz="2963"/>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3186601" y="7950370"/>
            <a:ext cx="9754553" cy="1192202"/>
          </a:xfrm>
        </p:spPr>
        <p:txBody>
          <a:bodyPr/>
          <a:lstStyle>
            <a:lvl1pPr marL="0" indent="0">
              <a:buNone/>
              <a:defRPr sz="2074"/>
            </a:lvl1pPr>
            <a:lvl2pPr marL="677250" indent="0">
              <a:buNone/>
              <a:defRPr sz="1778"/>
            </a:lvl2pPr>
            <a:lvl3pPr marL="1354501" indent="0">
              <a:buNone/>
              <a:defRPr sz="1481"/>
            </a:lvl3pPr>
            <a:lvl4pPr marL="2031751" indent="0">
              <a:buNone/>
              <a:defRPr sz="1333"/>
            </a:lvl4pPr>
            <a:lvl5pPr marL="2709001" indent="0">
              <a:buNone/>
              <a:defRPr sz="1333"/>
            </a:lvl5pPr>
            <a:lvl6pPr marL="3386252" indent="0">
              <a:buNone/>
              <a:defRPr sz="1333"/>
            </a:lvl6pPr>
            <a:lvl7pPr marL="4063502" indent="0">
              <a:buNone/>
              <a:defRPr sz="1333"/>
            </a:lvl7pPr>
            <a:lvl8pPr marL="4740753" indent="0">
              <a:buNone/>
              <a:defRPr sz="1333"/>
            </a:lvl8pPr>
            <a:lvl9pPr marL="5418003" indent="0">
              <a:buNone/>
              <a:defRPr sz="1333"/>
            </a:lvl9pPr>
          </a:lstStyle>
          <a:p>
            <a:pPr lvl="0"/>
            <a:r>
              <a:rPr lang="en-GB"/>
              <a:t>Click to edit Master text styles</a:t>
            </a:r>
          </a:p>
        </p:txBody>
      </p:sp>
      <p:sp>
        <p:nvSpPr>
          <p:cNvPr id="5" name="Date Placeholder 4"/>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EFB44B0C-B168-1641-9398-D1CA9BB85720}" type="slidenum">
              <a:rPr lang="en-US" altLang="en-US" smtClean="0"/>
              <a:pPr>
                <a:defRPr/>
              </a:pPr>
              <a:t>‹#›</a:t>
            </a:fld>
            <a:endParaRPr lang="en-US" altLang="en-US"/>
          </a:p>
        </p:txBody>
      </p:sp>
    </p:spTree>
    <p:extLst>
      <p:ext uri="{BB962C8B-B14F-4D97-AF65-F5344CB8AC3E}">
        <p14:creationId xmlns:p14="http://schemas.microsoft.com/office/powerpoint/2010/main" val="34179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3A3DC4C-A117-C147-BFDC-56BBDCFA7751}" type="slidenum">
              <a:rPr lang="en-US" altLang="en-US" smtClean="0"/>
              <a:pPr>
                <a:defRPr/>
              </a:pPr>
              <a:t>‹#›</a:t>
            </a:fld>
            <a:endParaRPr lang="en-US" altLang="en-US"/>
          </a:p>
        </p:txBody>
      </p:sp>
    </p:spTree>
    <p:extLst>
      <p:ext uri="{BB962C8B-B14F-4D97-AF65-F5344CB8AC3E}">
        <p14:creationId xmlns:p14="http://schemas.microsoft.com/office/powerpoint/2010/main" val="220652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406808"/>
            <a:ext cx="3657957" cy="866757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79" y="406808"/>
            <a:ext cx="10702912" cy="866757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BD340D0F-3E01-4C43-B7A1-2E9BC815CE5F}" type="slidenum">
              <a:rPr lang="en-US" altLang="en-US" smtClean="0"/>
              <a:pPr>
                <a:defRPr/>
              </a:pPr>
              <a:t>‹#›</a:t>
            </a:fld>
            <a:endParaRPr lang="en-US" altLang="en-US"/>
          </a:p>
        </p:txBody>
      </p:sp>
    </p:spTree>
    <p:extLst>
      <p:ext uri="{BB962C8B-B14F-4D97-AF65-F5344CB8AC3E}">
        <p14:creationId xmlns:p14="http://schemas.microsoft.com/office/powerpoint/2010/main" val="1200001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199" y="1662500"/>
            <a:ext cx="12193191" cy="3536633"/>
          </a:xfrm>
        </p:spPr>
        <p:txBody>
          <a:bodyPr anchor="b"/>
          <a:lstStyle>
            <a:lvl1pPr algn="ctr">
              <a:defRPr sz="8001"/>
            </a:lvl1pPr>
          </a:lstStyle>
          <a:p>
            <a:r>
              <a:rPr lang="en-US"/>
              <a:t>Click to edit Master title style</a:t>
            </a:r>
            <a:endParaRPr lang="en-US" dirty="0"/>
          </a:p>
        </p:txBody>
      </p:sp>
      <p:sp>
        <p:nvSpPr>
          <p:cNvPr id="3" name="Subtitle 2"/>
          <p:cNvSpPr>
            <a:spLocks noGrp="1"/>
          </p:cNvSpPr>
          <p:nvPr>
            <p:ph type="subTitle" idx="1"/>
          </p:nvPr>
        </p:nvSpPr>
        <p:spPr>
          <a:xfrm>
            <a:off x="2032199" y="5335519"/>
            <a:ext cx="12193191" cy="2452598"/>
          </a:xfrm>
        </p:spPr>
        <p:txBody>
          <a:bodyPr/>
          <a:lstStyle>
            <a:lvl1pPr marL="0" indent="0" algn="ctr">
              <a:buNone/>
              <a:defRPr sz="3200"/>
            </a:lvl1pPr>
            <a:lvl2pPr marL="609676" indent="0" algn="ctr">
              <a:buNone/>
              <a:defRPr sz="2667"/>
            </a:lvl2pPr>
            <a:lvl3pPr marL="1219352" indent="0" algn="ctr">
              <a:buNone/>
              <a:defRPr sz="2400"/>
            </a:lvl3pPr>
            <a:lvl4pPr marL="1829029" indent="0" algn="ctr">
              <a:buNone/>
              <a:defRPr sz="2134"/>
            </a:lvl4pPr>
            <a:lvl5pPr marL="2438705" indent="0" algn="ctr">
              <a:buNone/>
              <a:defRPr sz="2134"/>
            </a:lvl5pPr>
            <a:lvl6pPr marL="3048381" indent="0" algn="ctr">
              <a:buNone/>
              <a:defRPr sz="2134"/>
            </a:lvl6pPr>
            <a:lvl7pPr marL="3658057" indent="0" algn="ctr">
              <a:buNone/>
              <a:defRPr sz="2134"/>
            </a:lvl7pPr>
            <a:lvl8pPr marL="4267733" indent="0" algn="ctr">
              <a:buNone/>
              <a:defRPr sz="2134"/>
            </a:lvl8pPr>
            <a:lvl9pPr marL="4877410" indent="0" algn="ctr">
              <a:buNone/>
              <a:defRPr sz="213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242" y="2532550"/>
            <a:ext cx="14022170" cy="4225617"/>
          </a:xfrm>
        </p:spPr>
        <p:txBody>
          <a:bodyPr anchor="b"/>
          <a:lstStyle>
            <a:lvl1pPr>
              <a:defRPr sz="8001"/>
            </a:lvl1pPr>
          </a:lstStyle>
          <a:p>
            <a:r>
              <a:rPr lang="en-US"/>
              <a:t>Click to edit Master title style</a:t>
            </a:r>
            <a:endParaRPr lang="en-US" dirty="0"/>
          </a:p>
        </p:txBody>
      </p:sp>
      <p:sp>
        <p:nvSpPr>
          <p:cNvPr id="3" name="Text Placeholder 2"/>
          <p:cNvSpPr>
            <a:spLocks noGrp="1"/>
          </p:cNvSpPr>
          <p:nvPr>
            <p:ph type="body" idx="1"/>
          </p:nvPr>
        </p:nvSpPr>
        <p:spPr>
          <a:xfrm>
            <a:off x="1109242" y="6798143"/>
            <a:ext cx="14022170" cy="2222152"/>
          </a:xfrm>
        </p:spPr>
        <p:txBody>
          <a:bodyPr/>
          <a:lstStyle>
            <a:lvl1pPr marL="0" indent="0">
              <a:buNone/>
              <a:defRPr sz="3200">
                <a:solidFill>
                  <a:schemeClr val="tx1">
                    <a:tint val="75000"/>
                  </a:schemeClr>
                </a:solidFill>
              </a:defRPr>
            </a:lvl1pPr>
            <a:lvl2pPr marL="609676" indent="0">
              <a:buNone/>
              <a:defRPr sz="2667">
                <a:solidFill>
                  <a:schemeClr val="tx1">
                    <a:tint val="75000"/>
                  </a:schemeClr>
                </a:solidFill>
              </a:defRPr>
            </a:lvl2pPr>
            <a:lvl3pPr marL="1219352" indent="0">
              <a:buNone/>
              <a:defRPr sz="2400">
                <a:solidFill>
                  <a:schemeClr val="tx1">
                    <a:tint val="75000"/>
                  </a:schemeClr>
                </a:solidFill>
              </a:defRPr>
            </a:lvl3pPr>
            <a:lvl4pPr marL="1829029" indent="0">
              <a:buNone/>
              <a:defRPr sz="2134">
                <a:solidFill>
                  <a:schemeClr val="tx1">
                    <a:tint val="75000"/>
                  </a:schemeClr>
                </a:solidFill>
              </a:defRPr>
            </a:lvl4pPr>
            <a:lvl5pPr marL="2438705" indent="0">
              <a:buNone/>
              <a:defRPr sz="2134">
                <a:solidFill>
                  <a:schemeClr val="tx1">
                    <a:tint val="75000"/>
                  </a:schemeClr>
                </a:solidFill>
              </a:defRPr>
            </a:lvl5pPr>
            <a:lvl6pPr marL="3048381" indent="0">
              <a:buNone/>
              <a:defRPr sz="2134">
                <a:solidFill>
                  <a:schemeClr val="tx1">
                    <a:tint val="75000"/>
                  </a:schemeClr>
                </a:solidFill>
              </a:defRPr>
            </a:lvl6pPr>
            <a:lvl7pPr marL="3658057" indent="0">
              <a:buNone/>
              <a:defRPr sz="2134">
                <a:solidFill>
                  <a:schemeClr val="tx1">
                    <a:tint val="75000"/>
                  </a:schemeClr>
                </a:solidFill>
              </a:defRPr>
            </a:lvl7pPr>
            <a:lvl8pPr marL="4267733" indent="0">
              <a:buNone/>
              <a:defRPr sz="2134">
                <a:solidFill>
                  <a:schemeClr val="tx1">
                    <a:tint val="75000"/>
                  </a:schemeClr>
                </a:solidFill>
              </a:defRPr>
            </a:lvl8pPr>
            <a:lvl9pPr marL="4877410" indent="0">
              <a:buNone/>
              <a:defRPr sz="21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709" y="2704207"/>
            <a:ext cx="6909475" cy="644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0404" y="2704207"/>
            <a:ext cx="6909475" cy="644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827" y="540842"/>
            <a:ext cx="14022170" cy="1963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827" y="2490223"/>
            <a:ext cx="6877721" cy="1220420"/>
          </a:xfrm>
        </p:spPr>
        <p:txBody>
          <a:bodyPr anchor="b"/>
          <a:lstStyle>
            <a:lvl1pPr marL="0" indent="0">
              <a:buNone/>
              <a:defRPr sz="3200" b="1"/>
            </a:lvl1pPr>
            <a:lvl2pPr marL="609676" indent="0">
              <a:buNone/>
              <a:defRPr sz="2667" b="1"/>
            </a:lvl2pPr>
            <a:lvl3pPr marL="1219352" indent="0">
              <a:buNone/>
              <a:defRPr sz="2400" b="1"/>
            </a:lvl3pPr>
            <a:lvl4pPr marL="1829029" indent="0">
              <a:buNone/>
              <a:defRPr sz="2134" b="1"/>
            </a:lvl4pPr>
            <a:lvl5pPr marL="2438705" indent="0">
              <a:buNone/>
              <a:defRPr sz="2134" b="1"/>
            </a:lvl5pPr>
            <a:lvl6pPr marL="3048381" indent="0">
              <a:buNone/>
              <a:defRPr sz="2134" b="1"/>
            </a:lvl6pPr>
            <a:lvl7pPr marL="3658057" indent="0">
              <a:buNone/>
              <a:defRPr sz="2134" b="1"/>
            </a:lvl7pPr>
            <a:lvl8pPr marL="4267733" indent="0">
              <a:buNone/>
              <a:defRPr sz="2134" b="1"/>
            </a:lvl8pPr>
            <a:lvl9pPr marL="4877410" indent="0">
              <a:buNone/>
              <a:defRPr sz="2134" b="1"/>
            </a:lvl9pPr>
          </a:lstStyle>
          <a:p>
            <a:pPr lvl="0"/>
            <a:r>
              <a:rPr lang="en-US"/>
              <a:t>Click to edit Master text styles</a:t>
            </a:r>
          </a:p>
        </p:txBody>
      </p:sp>
      <p:sp>
        <p:nvSpPr>
          <p:cNvPr id="4" name="Content Placeholder 3"/>
          <p:cNvSpPr>
            <a:spLocks noGrp="1"/>
          </p:cNvSpPr>
          <p:nvPr>
            <p:ph sz="half" idx="2"/>
          </p:nvPr>
        </p:nvSpPr>
        <p:spPr>
          <a:xfrm>
            <a:off x="1119827" y="3710643"/>
            <a:ext cx="6877721" cy="5457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30404" y="2490223"/>
            <a:ext cx="6911592" cy="1220420"/>
          </a:xfrm>
        </p:spPr>
        <p:txBody>
          <a:bodyPr anchor="b"/>
          <a:lstStyle>
            <a:lvl1pPr marL="0" indent="0">
              <a:buNone/>
              <a:defRPr sz="3200" b="1"/>
            </a:lvl1pPr>
            <a:lvl2pPr marL="609676" indent="0">
              <a:buNone/>
              <a:defRPr sz="2667" b="1"/>
            </a:lvl2pPr>
            <a:lvl3pPr marL="1219352" indent="0">
              <a:buNone/>
              <a:defRPr sz="2400" b="1"/>
            </a:lvl3pPr>
            <a:lvl4pPr marL="1829029" indent="0">
              <a:buNone/>
              <a:defRPr sz="2134" b="1"/>
            </a:lvl4pPr>
            <a:lvl5pPr marL="2438705" indent="0">
              <a:buNone/>
              <a:defRPr sz="2134" b="1"/>
            </a:lvl5pPr>
            <a:lvl6pPr marL="3048381" indent="0">
              <a:buNone/>
              <a:defRPr sz="2134" b="1"/>
            </a:lvl6pPr>
            <a:lvl7pPr marL="3658057" indent="0">
              <a:buNone/>
              <a:defRPr sz="2134" b="1"/>
            </a:lvl7pPr>
            <a:lvl8pPr marL="4267733" indent="0">
              <a:buNone/>
              <a:defRPr sz="2134" b="1"/>
            </a:lvl8pPr>
            <a:lvl9pPr marL="4877410" indent="0">
              <a:buNone/>
              <a:defRPr sz="2134" b="1"/>
            </a:lvl9pPr>
          </a:lstStyle>
          <a:p>
            <a:pPr lvl="0"/>
            <a:r>
              <a:rPr lang="en-US"/>
              <a:t>Click to edit Master text styles</a:t>
            </a:r>
          </a:p>
        </p:txBody>
      </p:sp>
      <p:sp>
        <p:nvSpPr>
          <p:cNvPr id="6" name="Content Placeholder 5"/>
          <p:cNvSpPr>
            <a:spLocks noGrp="1"/>
          </p:cNvSpPr>
          <p:nvPr>
            <p:ph sz="quarter" idx="4"/>
          </p:nvPr>
        </p:nvSpPr>
        <p:spPr>
          <a:xfrm>
            <a:off x="8230404" y="3710643"/>
            <a:ext cx="6911592" cy="5457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4000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77228"/>
            <a:ext cx="5243495" cy="2370296"/>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1592" y="1462624"/>
            <a:ext cx="8230404" cy="7219057"/>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827" y="3047524"/>
            <a:ext cx="5243495" cy="5645915"/>
          </a:xfrm>
        </p:spPr>
        <p:txBody>
          <a:bodyPr/>
          <a:lstStyle>
            <a:lvl1pPr marL="0" indent="0">
              <a:buNone/>
              <a:defRPr sz="2134"/>
            </a:lvl1pPr>
            <a:lvl2pPr marL="609676" indent="0">
              <a:buNone/>
              <a:defRPr sz="1867"/>
            </a:lvl2pPr>
            <a:lvl3pPr marL="1219352" indent="0">
              <a:buNone/>
              <a:defRPr sz="1600"/>
            </a:lvl3pPr>
            <a:lvl4pPr marL="1829029" indent="0">
              <a:buNone/>
              <a:defRPr sz="1334"/>
            </a:lvl4pPr>
            <a:lvl5pPr marL="2438705" indent="0">
              <a:buNone/>
              <a:defRPr sz="1334"/>
            </a:lvl5pPr>
            <a:lvl6pPr marL="3048381" indent="0">
              <a:buNone/>
              <a:defRPr sz="1334"/>
            </a:lvl6pPr>
            <a:lvl7pPr marL="3658057" indent="0">
              <a:buNone/>
              <a:defRPr sz="1334"/>
            </a:lvl7pPr>
            <a:lvl8pPr marL="4267733" indent="0">
              <a:buNone/>
              <a:defRPr sz="1334"/>
            </a:lvl8pPr>
            <a:lvl9pPr marL="4877410" indent="0">
              <a:buNone/>
              <a:defRPr sz="1334"/>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77228"/>
            <a:ext cx="5243495" cy="2370296"/>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1592" y="1462624"/>
            <a:ext cx="8230404" cy="7219057"/>
          </a:xfrm>
        </p:spPr>
        <p:txBody>
          <a:bodyPr anchor="t"/>
          <a:lstStyle>
            <a:lvl1pPr marL="0" indent="0">
              <a:buNone/>
              <a:defRPr sz="4267"/>
            </a:lvl1pPr>
            <a:lvl2pPr marL="609676" indent="0">
              <a:buNone/>
              <a:defRPr sz="3734"/>
            </a:lvl2pPr>
            <a:lvl3pPr marL="1219352" indent="0">
              <a:buNone/>
              <a:defRPr sz="3200"/>
            </a:lvl3pPr>
            <a:lvl4pPr marL="1829029" indent="0">
              <a:buNone/>
              <a:defRPr sz="2667"/>
            </a:lvl4pPr>
            <a:lvl5pPr marL="2438705" indent="0">
              <a:buNone/>
              <a:defRPr sz="2667"/>
            </a:lvl5pPr>
            <a:lvl6pPr marL="3048381" indent="0">
              <a:buNone/>
              <a:defRPr sz="2667"/>
            </a:lvl6pPr>
            <a:lvl7pPr marL="3658057" indent="0">
              <a:buNone/>
              <a:defRPr sz="2667"/>
            </a:lvl7pPr>
            <a:lvl8pPr marL="4267733" indent="0">
              <a:buNone/>
              <a:defRPr sz="2667"/>
            </a:lvl8pPr>
            <a:lvl9pPr marL="4877410"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827" y="3047524"/>
            <a:ext cx="5243495" cy="5645915"/>
          </a:xfrm>
        </p:spPr>
        <p:txBody>
          <a:bodyPr/>
          <a:lstStyle>
            <a:lvl1pPr marL="0" indent="0">
              <a:buNone/>
              <a:defRPr sz="2134"/>
            </a:lvl1pPr>
            <a:lvl2pPr marL="609676" indent="0">
              <a:buNone/>
              <a:defRPr sz="1867"/>
            </a:lvl2pPr>
            <a:lvl3pPr marL="1219352" indent="0">
              <a:buNone/>
              <a:defRPr sz="1600"/>
            </a:lvl3pPr>
            <a:lvl4pPr marL="1829029" indent="0">
              <a:buNone/>
              <a:defRPr sz="1334"/>
            </a:lvl4pPr>
            <a:lvl5pPr marL="2438705" indent="0">
              <a:buNone/>
              <a:defRPr sz="1334"/>
            </a:lvl5pPr>
            <a:lvl6pPr marL="3048381" indent="0">
              <a:buNone/>
              <a:defRPr sz="1334"/>
            </a:lvl6pPr>
            <a:lvl7pPr marL="3658057" indent="0">
              <a:buNone/>
              <a:defRPr sz="1334"/>
            </a:lvl7pPr>
            <a:lvl8pPr marL="4267733" indent="0">
              <a:buNone/>
              <a:defRPr sz="1334"/>
            </a:lvl8pPr>
            <a:lvl9pPr marL="4877410" indent="0">
              <a:buNone/>
              <a:defRPr sz="1334"/>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540842"/>
            <a:ext cx="3505542" cy="86087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709" y="540842"/>
            <a:ext cx="10313407" cy="8608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113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240" y="5643563"/>
            <a:ext cx="9774311"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19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240" y="5643563"/>
            <a:ext cx="9692458" cy="5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43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239" y="5643563"/>
            <a:ext cx="9754553" cy="5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79" y="2370297"/>
            <a:ext cx="7180435" cy="6704083"/>
          </a:xfrm>
        </p:spPr>
        <p:txBody>
          <a:bodyPr/>
          <a:lstStyle>
            <a:lvl1pPr>
              <a:defRPr sz="4148"/>
            </a:lvl1pPr>
            <a:lvl2pPr>
              <a:defRPr sz="3555"/>
            </a:lvl2pPr>
            <a:lvl3pPr>
              <a:defRPr sz="2963"/>
            </a:lvl3pPr>
            <a:lvl4pPr>
              <a:defRPr sz="2666"/>
            </a:lvl4pPr>
            <a:lvl5pPr>
              <a:defRPr sz="2666"/>
            </a:lvl5pPr>
            <a:lvl6pPr>
              <a:defRPr sz="2666"/>
            </a:lvl6pPr>
            <a:lvl7pPr>
              <a:defRPr sz="2666"/>
            </a:lvl7pPr>
            <a:lvl8pPr>
              <a:defRPr sz="2666"/>
            </a:lvl8pPr>
            <a:lvl9pPr>
              <a:defRPr sz="266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264274" y="2370297"/>
            <a:ext cx="7180435" cy="6704083"/>
          </a:xfrm>
        </p:spPr>
        <p:txBody>
          <a:bodyPr/>
          <a:lstStyle>
            <a:lvl1pPr>
              <a:defRPr sz="4148"/>
            </a:lvl1pPr>
            <a:lvl2pPr>
              <a:defRPr sz="3555"/>
            </a:lvl2pPr>
            <a:lvl3pPr>
              <a:defRPr sz="2963"/>
            </a:lvl3pPr>
            <a:lvl4pPr>
              <a:defRPr sz="2666"/>
            </a:lvl4pPr>
            <a:lvl5pPr>
              <a:defRPr sz="2666"/>
            </a:lvl5pPr>
            <a:lvl6pPr>
              <a:defRPr sz="2666"/>
            </a:lvl6pPr>
            <a:lvl7pPr>
              <a:defRPr sz="2666"/>
            </a:lvl7pPr>
            <a:lvl8pPr>
              <a:defRPr sz="2666"/>
            </a:lvl8pPr>
            <a:lvl9pPr>
              <a:defRPr sz="266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260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12879" y="2273886"/>
            <a:ext cx="7183258" cy="947648"/>
          </a:xfrm>
        </p:spPr>
        <p:txBody>
          <a:bodyPr anchor="b"/>
          <a:lstStyle>
            <a:lvl1pPr marL="0" indent="0">
              <a:buNone/>
              <a:defRPr sz="3555" b="1"/>
            </a:lvl1pPr>
            <a:lvl2pPr marL="677250" indent="0">
              <a:buNone/>
              <a:defRPr sz="2963" b="1"/>
            </a:lvl2pPr>
            <a:lvl3pPr marL="1354501" indent="0">
              <a:buNone/>
              <a:defRPr sz="2666" b="1"/>
            </a:lvl3pPr>
            <a:lvl4pPr marL="2031751" indent="0">
              <a:buNone/>
              <a:defRPr sz="2370" b="1"/>
            </a:lvl4pPr>
            <a:lvl5pPr marL="2709001" indent="0">
              <a:buNone/>
              <a:defRPr sz="2370" b="1"/>
            </a:lvl5pPr>
            <a:lvl6pPr marL="3386252" indent="0">
              <a:buNone/>
              <a:defRPr sz="2370" b="1"/>
            </a:lvl6pPr>
            <a:lvl7pPr marL="4063502" indent="0">
              <a:buNone/>
              <a:defRPr sz="2370" b="1"/>
            </a:lvl7pPr>
            <a:lvl8pPr marL="4740753" indent="0">
              <a:buNone/>
              <a:defRPr sz="2370" b="1"/>
            </a:lvl8pPr>
            <a:lvl9pPr marL="5418003" indent="0">
              <a:buNone/>
              <a:defRPr sz="2370" b="1"/>
            </a:lvl9pPr>
          </a:lstStyle>
          <a:p>
            <a:pPr lvl="0"/>
            <a:r>
              <a:rPr lang="en-GB"/>
              <a:t>Click to edit Master text styles</a:t>
            </a:r>
          </a:p>
        </p:txBody>
      </p:sp>
      <p:sp>
        <p:nvSpPr>
          <p:cNvPr id="4" name="Content Placeholder 3"/>
          <p:cNvSpPr>
            <a:spLocks noGrp="1"/>
          </p:cNvSpPr>
          <p:nvPr>
            <p:ph sz="half" idx="2"/>
          </p:nvPr>
        </p:nvSpPr>
        <p:spPr>
          <a:xfrm>
            <a:off x="812879" y="3221534"/>
            <a:ext cx="7183258" cy="5852846"/>
          </a:xfrm>
        </p:spPr>
        <p:txBody>
          <a:bodyPr/>
          <a:lstStyle>
            <a:lvl1pPr>
              <a:defRPr sz="3555"/>
            </a:lvl1pPr>
            <a:lvl2pPr>
              <a:defRPr sz="2963"/>
            </a:lvl2pPr>
            <a:lvl3pPr>
              <a:defRPr sz="2666"/>
            </a:lvl3pPr>
            <a:lvl4pPr>
              <a:defRPr sz="2370"/>
            </a:lvl4pPr>
            <a:lvl5pPr>
              <a:defRPr sz="2370"/>
            </a:lvl5pPr>
            <a:lvl6pPr>
              <a:defRPr sz="2370"/>
            </a:lvl6pPr>
            <a:lvl7pPr>
              <a:defRPr sz="2370"/>
            </a:lvl7pPr>
            <a:lvl8pPr>
              <a:defRPr sz="2370"/>
            </a:lvl8pPr>
            <a:lvl9pPr>
              <a:defRPr sz="237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8258630" y="2273886"/>
            <a:ext cx="7186080" cy="947648"/>
          </a:xfrm>
        </p:spPr>
        <p:txBody>
          <a:bodyPr anchor="b"/>
          <a:lstStyle>
            <a:lvl1pPr marL="0" indent="0">
              <a:buNone/>
              <a:defRPr sz="3555" b="1"/>
            </a:lvl1pPr>
            <a:lvl2pPr marL="677250" indent="0">
              <a:buNone/>
              <a:defRPr sz="2963" b="1"/>
            </a:lvl2pPr>
            <a:lvl3pPr marL="1354501" indent="0">
              <a:buNone/>
              <a:defRPr sz="2666" b="1"/>
            </a:lvl3pPr>
            <a:lvl4pPr marL="2031751" indent="0">
              <a:buNone/>
              <a:defRPr sz="2370" b="1"/>
            </a:lvl4pPr>
            <a:lvl5pPr marL="2709001" indent="0">
              <a:buNone/>
              <a:defRPr sz="2370" b="1"/>
            </a:lvl5pPr>
            <a:lvl6pPr marL="3386252" indent="0">
              <a:buNone/>
              <a:defRPr sz="2370" b="1"/>
            </a:lvl6pPr>
            <a:lvl7pPr marL="4063502" indent="0">
              <a:buNone/>
              <a:defRPr sz="2370" b="1"/>
            </a:lvl7pPr>
            <a:lvl8pPr marL="4740753" indent="0">
              <a:buNone/>
              <a:defRPr sz="2370" b="1"/>
            </a:lvl8pPr>
            <a:lvl9pPr marL="5418003" indent="0">
              <a:buNone/>
              <a:defRPr sz="2370" b="1"/>
            </a:lvl9pPr>
          </a:lstStyle>
          <a:p>
            <a:pPr lvl="0"/>
            <a:r>
              <a:rPr lang="en-GB"/>
              <a:t>Click to edit Master text styles</a:t>
            </a:r>
          </a:p>
        </p:txBody>
      </p:sp>
      <p:sp>
        <p:nvSpPr>
          <p:cNvPr id="6" name="Content Placeholder 5"/>
          <p:cNvSpPr>
            <a:spLocks noGrp="1"/>
          </p:cNvSpPr>
          <p:nvPr>
            <p:ph sz="quarter" idx="4"/>
          </p:nvPr>
        </p:nvSpPr>
        <p:spPr>
          <a:xfrm>
            <a:off x="8258630" y="3221534"/>
            <a:ext cx="7186080" cy="5852846"/>
          </a:xfrm>
        </p:spPr>
        <p:txBody>
          <a:bodyPr/>
          <a:lstStyle>
            <a:lvl1pPr>
              <a:defRPr sz="3555"/>
            </a:lvl1pPr>
            <a:lvl2pPr>
              <a:defRPr sz="2963"/>
            </a:lvl2pPr>
            <a:lvl3pPr>
              <a:defRPr sz="2666"/>
            </a:lvl3pPr>
            <a:lvl4pPr>
              <a:defRPr sz="2370"/>
            </a:lvl4pPr>
            <a:lvl5pPr>
              <a:defRPr sz="2370"/>
            </a:lvl5pPr>
            <a:lvl6pPr>
              <a:defRPr sz="2370"/>
            </a:lvl6pPr>
            <a:lvl7pPr>
              <a:defRPr sz="2370"/>
            </a:lvl7pPr>
            <a:lvl8pPr>
              <a:defRPr sz="2370"/>
            </a:lvl8pPr>
            <a:lvl9pPr>
              <a:defRPr sz="237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8" name="Footer Placeholder 7"/>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9" name="Slide Number Placeholder 8"/>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D29565A-6126-224B-BC58-6AD2063AD354}" type="slidenum">
              <a:rPr lang="en-US" altLang="en-US" smtClean="0"/>
              <a:pPr>
                <a:defRPr/>
              </a:pPr>
              <a:t>‹#›</a:t>
            </a:fld>
            <a:endParaRPr lang="en-US" altLang="en-US"/>
          </a:p>
        </p:txBody>
      </p:sp>
    </p:spTree>
    <p:extLst>
      <p:ext uri="{BB962C8B-B14F-4D97-AF65-F5344CB8AC3E}">
        <p14:creationId xmlns:p14="http://schemas.microsoft.com/office/powerpoint/2010/main" val="382392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80"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3" name="Footer Placeholder 2"/>
          <p:cNvSpPr>
            <a:spLocks noGrp="1"/>
          </p:cNvSpPr>
          <p:nvPr>
            <p:ph type="ftr" sz="quarter" idx="11"/>
          </p:nvPr>
        </p:nvSpPr>
        <p:spPr>
          <a:xfrm>
            <a:off x="5554676" y="9415345"/>
            <a:ext cx="5148236" cy="540841"/>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4" name="Slide Number Placeholder 3"/>
          <p:cNvSpPr>
            <a:spLocks noGrp="1"/>
          </p:cNvSpPr>
          <p:nvPr>
            <p:ph type="sldNum" sz="quarter" idx="12"/>
          </p:nvPr>
        </p:nvSpPr>
        <p:spPr>
          <a:xfrm>
            <a:off x="11651272" y="9415345"/>
            <a:ext cx="3793437" cy="540841"/>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70E51E15-F399-FD4A-ABA1-9CAE2B238C95}" type="slidenum">
              <a:rPr lang="en-US" altLang="en-US" smtClean="0"/>
              <a:pPr>
                <a:defRPr/>
              </a:pPr>
              <a:t>‹#›</a:t>
            </a:fld>
            <a:endParaRPr lang="en-US" altLang="en-US"/>
          </a:p>
        </p:txBody>
      </p:sp>
    </p:spTree>
    <p:extLst>
      <p:ext uri="{BB962C8B-B14F-4D97-AF65-F5344CB8AC3E}">
        <p14:creationId xmlns:p14="http://schemas.microsoft.com/office/powerpoint/2010/main" val="379398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48359" y="338614"/>
            <a:ext cx="10973872" cy="117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948359" y="1874134"/>
            <a:ext cx="12599631" cy="670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extLst>
      <p:ext uri="{BB962C8B-B14F-4D97-AF65-F5344CB8AC3E}">
        <p14:creationId xmlns:p14="http://schemas.microsoft.com/office/powerpoint/2010/main" val="11735097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677250" rtl="0" eaLnBrk="1" fontAlgn="base" hangingPunct="1">
        <a:spcBef>
          <a:spcPct val="0"/>
        </a:spcBef>
        <a:spcAft>
          <a:spcPct val="0"/>
        </a:spcAft>
        <a:defRPr sz="4444" b="1" kern="1200">
          <a:solidFill>
            <a:srgbClr val="00153B"/>
          </a:solidFill>
          <a:latin typeface="+mj-lt"/>
          <a:ea typeface="ヒラギノ角ゴ Pro W3" pitchFamily="-111" charset="-128"/>
          <a:cs typeface="ヒラギノ角ゴ Pro W3" pitchFamily="-111" charset="-128"/>
        </a:defRPr>
      </a:lvl1pPr>
      <a:lvl2pPr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2pPr>
      <a:lvl3pPr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3pPr>
      <a:lvl4pPr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4pPr>
      <a:lvl5pPr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5pPr>
      <a:lvl6pPr marL="677250"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6pPr>
      <a:lvl7pPr marL="1354501"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7pPr>
      <a:lvl8pPr marL="2031751"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8pPr>
      <a:lvl9pPr marL="2709001" algn="l" defTabSz="677250" rtl="0" eaLnBrk="1" fontAlgn="base" hangingPunct="1">
        <a:spcBef>
          <a:spcPct val="0"/>
        </a:spcBef>
        <a:spcAft>
          <a:spcPct val="0"/>
        </a:spcAft>
        <a:defRPr sz="4444" b="1">
          <a:solidFill>
            <a:srgbClr val="00153B"/>
          </a:solidFill>
          <a:latin typeface="Calibri" pitchFamily="-111" charset="0"/>
          <a:ea typeface="ヒラギノ角ゴ Pro W3" pitchFamily="-111" charset="-128"/>
          <a:cs typeface="ヒラギノ角ゴ Pro W3" pitchFamily="-111" charset="-128"/>
        </a:defRPr>
      </a:lvl9pPr>
    </p:titleStyle>
    <p:bodyStyle>
      <a:lvl1pPr marL="507938" indent="-507938" algn="l" defTabSz="677250" rtl="0" eaLnBrk="1" fontAlgn="base" hangingPunct="1">
        <a:spcBef>
          <a:spcPct val="20000"/>
        </a:spcBef>
        <a:spcAft>
          <a:spcPct val="0"/>
        </a:spcAft>
        <a:buClr>
          <a:srgbClr val="0C60A3"/>
        </a:buClr>
        <a:buFont typeface="Arial" panose="020B0604020202020204" pitchFamily="34" charset="0"/>
        <a:buChar char="•"/>
        <a:defRPr sz="4740" kern="1200">
          <a:solidFill>
            <a:srgbClr val="00153B"/>
          </a:solidFill>
          <a:latin typeface="+mn-lt"/>
          <a:ea typeface="ヒラギノ角ゴ Pro W3" pitchFamily="-111" charset="-128"/>
          <a:cs typeface="ヒラギノ角ゴ Pro W3" pitchFamily="-111" charset="-128"/>
        </a:defRPr>
      </a:lvl1pPr>
      <a:lvl2pPr marL="1100532" indent="-423281" algn="l" defTabSz="677250" rtl="0" eaLnBrk="1" fontAlgn="base" hangingPunct="1">
        <a:spcBef>
          <a:spcPct val="20000"/>
        </a:spcBef>
        <a:spcAft>
          <a:spcPct val="0"/>
        </a:spcAft>
        <a:buClr>
          <a:srgbClr val="0C60A3"/>
        </a:buClr>
        <a:buFont typeface="Arial" panose="020B0604020202020204" pitchFamily="34" charset="0"/>
        <a:buChar char="–"/>
        <a:defRPr sz="4148" kern="1200">
          <a:solidFill>
            <a:srgbClr val="00153B"/>
          </a:solidFill>
          <a:latin typeface="+mn-lt"/>
          <a:ea typeface="ヒラギノ角ゴ Pro W3" pitchFamily="-111" charset="-128"/>
          <a:cs typeface="ヒラギノ角ゴ Pro W3" charset="0"/>
        </a:defRPr>
      </a:lvl2pPr>
      <a:lvl3pPr marL="1693126" indent="-338625" algn="l" defTabSz="677250" rtl="0" eaLnBrk="1" fontAlgn="base" hangingPunct="1">
        <a:spcBef>
          <a:spcPct val="20000"/>
        </a:spcBef>
        <a:spcAft>
          <a:spcPct val="0"/>
        </a:spcAft>
        <a:buClr>
          <a:srgbClr val="0C60A3"/>
        </a:buClr>
        <a:buFont typeface="Arial" panose="020B0604020202020204" pitchFamily="34" charset="0"/>
        <a:buChar char="•"/>
        <a:defRPr sz="3555" kern="1200">
          <a:solidFill>
            <a:srgbClr val="00153B"/>
          </a:solidFill>
          <a:latin typeface="+mn-lt"/>
          <a:ea typeface="ヒラギノ角ゴ Pro W3" pitchFamily="-111" charset="-128"/>
          <a:cs typeface="ヒラギノ角ゴ Pro W3" charset="0"/>
        </a:defRPr>
      </a:lvl3pPr>
      <a:lvl4pPr marL="2370376" indent="-338625" algn="l" defTabSz="677250" rtl="0" eaLnBrk="1" fontAlgn="base" hangingPunct="1">
        <a:spcBef>
          <a:spcPct val="20000"/>
        </a:spcBef>
        <a:spcAft>
          <a:spcPct val="0"/>
        </a:spcAft>
        <a:buClr>
          <a:srgbClr val="0C60A3"/>
        </a:buClr>
        <a:buFont typeface="Arial" panose="020B0604020202020204" pitchFamily="34" charset="0"/>
        <a:buChar char="–"/>
        <a:defRPr sz="2963" kern="1200">
          <a:solidFill>
            <a:srgbClr val="00153B"/>
          </a:solidFill>
          <a:latin typeface="+mn-lt"/>
          <a:ea typeface="ヒラギノ角ゴ Pro W3" pitchFamily="-111" charset="-128"/>
          <a:cs typeface="ヒラギノ角ゴ Pro W3" charset="0"/>
        </a:defRPr>
      </a:lvl4pPr>
      <a:lvl5pPr marL="3047627" indent="-338625" algn="l" defTabSz="677250" rtl="0" eaLnBrk="1" fontAlgn="base" hangingPunct="1">
        <a:spcBef>
          <a:spcPct val="20000"/>
        </a:spcBef>
        <a:spcAft>
          <a:spcPct val="0"/>
        </a:spcAft>
        <a:buClr>
          <a:srgbClr val="0C60A3"/>
        </a:buClr>
        <a:buFont typeface="Arial" panose="020B0604020202020204" pitchFamily="34" charset="0"/>
        <a:buChar char="»"/>
        <a:defRPr sz="2963" kern="1200">
          <a:solidFill>
            <a:srgbClr val="00153B"/>
          </a:solidFill>
          <a:latin typeface="+mn-lt"/>
          <a:ea typeface="ヒラギノ角ゴ Pro W3" pitchFamily="-111" charset="-128"/>
          <a:cs typeface="ヒラギノ角ゴ Pro W3" charset="0"/>
        </a:defRPr>
      </a:lvl5pPr>
      <a:lvl6pPr marL="3724877" indent="-338625" algn="l" defTabSz="677250" rtl="0" eaLnBrk="1" latinLnBrk="0" hangingPunct="1">
        <a:spcBef>
          <a:spcPct val="20000"/>
        </a:spcBef>
        <a:buFont typeface="Arial"/>
        <a:buChar char="•"/>
        <a:defRPr sz="2963" kern="1200">
          <a:solidFill>
            <a:schemeClr val="tx1"/>
          </a:solidFill>
          <a:latin typeface="+mn-lt"/>
          <a:ea typeface="+mn-ea"/>
          <a:cs typeface="+mn-cs"/>
        </a:defRPr>
      </a:lvl6pPr>
      <a:lvl7pPr marL="4402127" indent="-338625" algn="l" defTabSz="677250" rtl="0" eaLnBrk="1" latinLnBrk="0" hangingPunct="1">
        <a:spcBef>
          <a:spcPct val="20000"/>
        </a:spcBef>
        <a:buFont typeface="Arial"/>
        <a:buChar char="•"/>
        <a:defRPr sz="2963" kern="1200">
          <a:solidFill>
            <a:schemeClr val="tx1"/>
          </a:solidFill>
          <a:latin typeface="+mn-lt"/>
          <a:ea typeface="+mn-ea"/>
          <a:cs typeface="+mn-cs"/>
        </a:defRPr>
      </a:lvl7pPr>
      <a:lvl8pPr marL="5079378" indent="-338625" algn="l" defTabSz="677250" rtl="0" eaLnBrk="1" latinLnBrk="0" hangingPunct="1">
        <a:spcBef>
          <a:spcPct val="20000"/>
        </a:spcBef>
        <a:buFont typeface="Arial"/>
        <a:buChar char="•"/>
        <a:defRPr sz="2963" kern="1200">
          <a:solidFill>
            <a:schemeClr val="tx1"/>
          </a:solidFill>
          <a:latin typeface="+mn-lt"/>
          <a:ea typeface="+mn-ea"/>
          <a:cs typeface="+mn-cs"/>
        </a:defRPr>
      </a:lvl8pPr>
      <a:lvl9pPr marL="5756628" indent="-338625" algn="l" defTabSz="677250" rtl="0" eaLnBrk="1" latinLnBrk="0" hangingPunct="1">
        <a:spcBef>
          <a:spcPct val="20000"/>
        </a:spcBef>
        <a:buFont typeface="Arial"/>
        <a:buChar char="•"/>
        <a:defRPr sz="2963" kern="1200">
          <a:solidFill>
            <a:schemeClr val="tx1"/>
          </a:solidFill>
          <a:latin typeface="+mn-lt"/>
          <a:ea typeface="+mn-ea"/>
          <a:cs typeface="+mn-cs"/>
        </a:defRPr>
      </a:lvl9pPr>
    </p:bodyStyle>
    <p:otherStyle>
      <a:defPPr>
        <a:defRPr lang="en-US"/>
      </a:defPPr>
      <a:lvl1pPr marL="0" algn="l" defTabSz="677250" rtl="0" eaLnBrk="1" latinLnBrk="0" hangingPunct="1">
        <a:defRPr sz="2666" kern="1200">
          <a:solidFill>
            <a:schemeClr val="tx1"/>
          </a:solidFill>
          <a:latin typeface="+mn-lt"/>
          <a:ea typeface="+mn-ea"/>
          <a:cs typeface="+mn-cs"/>
        </a:defRPr>
      </a:lvl1pPr>
      <a:lvl2pPr marL="677250" algn="l" defTabSz="677250" rtl="0" eaLnBrk="1" latinLnBrk="0" hangingPunct="1">
        <a:defRPr sz="2666" kern="1200">
          <a:solidFill>
            <a:schemeClr val="tx1"/>
          </a:solidFill>
          <a:latin typeface="+mn-lt"/>
          <a:ea typeface="+mn-ea"/>
          <a:cs typeface="+mn-cs"/>
        </a:defRPr>
      </a:lvl2pPr>
      <a:lvl3pPr marL="1354501" algn="l" defTabSz="677250" rtl="0" eaLnBrk="1" latinLnBrk="0" hangingPunct="1">
        <a:defRPr sz="2666" kern="1200">
          <a:solidFill>
            <a:schemeClr val="tx1"/>
          </a:solidFill>
          <a:latin typeface="+mn-lt"/>
          <a:ea typeface="+mn-ea"/>
          <a:cs typeface="+mn-cs"/>
        </a:defRPr>
      </a:lvl3pPr>
      <a:lvl4pPr marL="2031751" algn="l" defTabSz="677250" rtl="0" eaLnBrk="1" latinLnBrk="0" hangingPunct="1">
        <a:defRPr sz="2666" kern="1200">
          <a:solidFill>
            <a:schemeClr val="tx1"/>
          </a:solidFill>
          <a:latin typeface="+mn-lt"/>
          <a:ea typeface="+mn-ea"/>
          <a:cs typeface="+mn-cs"/>
        </a:defRPr>
      </a:lvl4pPr>
      <a:lvl5pPr marL="2709001" algn="l" defTabSz="677250" rtl="0" eaLnBrk="1" latinLnBrk="0" hangingPunct="1">
        <a:defRPr sz="2666" kern="1200">
          <a:solidFill>
            <a:schemeClr val="tx1"/>
          </a:solidFill>
          <a:latin typeface="+mn-lt"/>
          <a:ea typeface="+mn-ea"/>
          <a:cs typeface="+mn-cs"/>
        </a:defRPr>
      </a:lvl5pPr>
      <a:lvl6pPr marL="3386252" algn="l" defTabSz="677250" rtl="0" eaLnBrk="1" latinLnBrk="0" hangingPunct="1">
        <a:defRPr sz="2666" kern="1200">
          <a:solidFill>
            <a:schemeClr val="tx1"/>
          </a:solidFill>
          <a:latin typeface="+mn-lt"/>
          <a:ea typeface="+mn-ea"/>
          <a:cs typeface="+mn-cs"/>
        </a:defRPr>
      </a:lvl6pPr>
      <a:lvl7pPr marL="4063502" algn="l" defTabSz="677250" rtl="0" eaLnBrk="1" latinLnBrk="0" hangingPunct="1">
        <a:defRPr sz="2666" kern="1200">
          <a:solidFill>
            <a:schemeClr val="tx1"/>
          </a:solidFill>
          <a:latin typeface="+mn-lt"/>
          <a:ea typeface="+mn-ea"/>
          <a:cs typeface="+mn-cs"/>
        </a:defRPr>
      </a:lvl7pPr>
      <a:lvl8pPr marL="4740753" algn="l" defTabSz="677250" rtl="0" eaLnBrk="1" latinLnBrk="0" hangingPunct="1">
        <a:defRPr sz="2666" kern="1200">
          <a:solidFill>
            <a:schemeClr val="tx1"/>
          </a:solidFill>
          <a:latin typeface="+mn-lt"/>
          <a:ea typeface="+mn-ea"/>
          <a:cs typeface="+mn-cs"/>
        </a:defRPr>
      </a:lvl8pPr>
      <a:lvl9pPr marL="5418003" algn="l" defTabSz="677250" rtl="0" eaLnBrk="1" latinLnBrk="0" hangingPunct="1">
        <a:defRPr sz="26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540842"/>
            <a:ext cx="14022170" cy="1963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709" y="2704207"/>
            <a:ext cx="14022170" cy="644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709" y="9415345"/>
            <a:ext cx="3657957" cy="540841"/>
          </a:xfrm>
          <a:prstGeom prst="rect">
            <a:avLst/>
          </a:prstGeom>
        </p:spPr>
        <p:txBody>
          <a:bodyPr vert="horz" lIns="91440" tIns="45720" rIns="91440" bIns="45720" rtlCol="0" anchor="ctr"/>
          <a:lstStyle>
            <a:lvl1pPr algn="l">
              <a:defRPr sz="1600">
                <a:solidFill>
                  <a:schemeClr val="tx1">
                    <a:tint val="75000"/>
                  </a:schemeClr>
                </a:solidFill>
              </a:defRPr>
            </a:lvl1pPr>
          </a:lstStyle>
          <a:p>
            <a:fld id="{846CE7D5-CF57-46EF-B807-FDD0502418D4}" type="datetimeFigureOut">
              <a:rPr lang="en-US" smtClean="0"/>
              <a:t>12/15/2022</a:t>
            </a:fld>
            <a:endParaRPr lang="en-US"/>
          </a:p>
        </p:txBody>
      </p:sp>
      <p:sp>
        <p:nvSpPr>
          <p:cNvPr id="5" name="Footer Placeholder 4"/>
          <p:cNvSpPr>
            <a:spLocks noGrp="1"/>
          </p:cNvSpPr>
          <p:nvPr>
            <p:ph type="ftr" sz="quarter" idx="3"/>
          </p:nvPr>
        </p:nvSpPr>
        <p:spPr>
          <a:xfrm>
            <a:off x="5385326" y="9415345"/>
            <a:ext cx="5486936" cy="54084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1922" y="9415345"/>
            <a:ext cx="3657957" cy="540841"/>
          </a:xfrm>
          <a:prstGeom prst="rect">
            <a:avLst/>
          </a:prstGeom>
        </p:spPr>
        <p:txBody>
          <a:bodyPr vert="horz" lIns="91440" tIns="45720" rIns="91440" bIns="45720" rtlCol="0" anchor="ctr"/>
          <a:lstStyle>
            <a:lvl1pPr algn="r">
              <a:defRPr sz="16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352"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838" indent="-304838" algn="l" defTabSz="1219352" rtl="0" eaLnBrk="1" latinLnBrk="0" hangingPunct="1">
        <a:lnSpc>
          <a:spcPct val="90000"/>
        </a:lnSpc>
        <a:spcBef>
          <a:spcPts val="1334"/>
        </a:spcBef>
        <a:buFont typeface="Arial" panose="020B0604020202020204" pitchFamily="34" charset="0"/>
        <a:buChar char="•"/>
        <a:defRPr sz="3734" kern="1200">
          <a:solidFill>
            <a:schemeClr val="tx1"/>
          </a:solidFill>
          <a:latin typeface="+mn-lt"/>
          <a:ea typeface="+mn-ea"/>
          <a:cs typeface="+mn-cs"/>
        </a:defRPr>
      </a:lvl1pPr>
      <a:lvl2pPr marL="914514" indent="-304838" algn="l" defTabSz="1219352"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4191" indent="-304838" algn="l" defTabSz="1219352"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867"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543"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0.gif"/><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youtube.com/watch?v=y2JQsEv86yg" TargetMode="External"/><Relationship Id="rId4" Type="http://schemas.openxmlformats.org/officeDocument/2006/relationships/hyperlink" Target="https://www.youtube.com/watch?v=f9MSH_Gd4M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javalab.org/en/polarization_en/" TargetMode="External"/><Relationship Id="rId5" Type="http://schemas.openxmlformats.org/officeDocument/2006/relationships/image" Target="../media/image9.png"/><Relationship Id="rId4" Type="http://schemas.openxmlformats.org/officeDocument/2006/relationships/notesSlide" Target="../notesSlides/notesSlide1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www.youtube.com/watch?v=pACBs8Yi4lA" TargetMode="External"/><Relationship Id="rId5" Type="http://schemas.openxmlformats.org/officeDocument/2006/relationships/image" Target="../media/image9.png"/><Relationship Id="rId4" Type="http://schemas.openxmlformats.org/officeDocument/2006/relationships/notesSlide" Target="../notesSlides/notesSlide14.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dsu-physics.org/physics180/physics180B/Topics/light/phys180Bch24.html" TargetMode="External"/><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warbyparker.com/learn/polarized-vs-non-polarized-sunglasses" TargetMode="External"/><Relationship Id="rId5" Type="http://schemas.openxmlformats.org/officeDocument/2006/relationships/hyperlink" Target="http://fizik-fizik.blogspot.com/2010/01/nodes-and-antinodes.html" TargetMode="External"/><Relationship Id="rId4" Type="http://schemas.openxmlformats.org/officeDocument/2006/relationships/hyperlink" Target="https://www.ducksters.com/science/physics/wave_behavior.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pistem.ie/" TargetMode="External"/><Relationship Id="rId7"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hyperlink" Target="mailto:helen.fitzgerald@ul.ie" TargetMode="External"/><Relationship Id="rId4" Type="http://schemas.openxmlformats.org/officeDocument/2006/relationships/hyperlink" Target="https://epistem.ie/hea-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gif"/><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physicsclassroom.com/Physics-Interactives/Refraction-and-Lenses/Refraction/Refraction-Interactive" TargetMode="External"/><Relationship Id="rId5"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8.jp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9.gif"/><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10;&#10;Description automatically generated with medium confidence">
            <a:extLst>
              <a:ext uri="{FF2B5EF4-FFF2-40B4-BE49-F238E27FC236}">
                <a16:creationId xmlns:a16="http://schemas.microsoft.com/office/drawing/2014/main" id="{F6F17478-E27F-1678-9B28-BC93CBC77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54"/>
            <a:ext cx="16257588" cy="10167121"/>
          </a:xfrm>
          <a:prstGeom prst="rect">
            <a:avLst/>
          </a:prstGeom>
        </p:spPr>
      </p:pic>
      <p:sp>
        <p:nvSpPr>
          <p:cNvPr id="2" name="Title 1"/>
          <p:cNvSpPr>
            <a:spLocks noGrp="1"/>
          </p:cNvSpPr>
          <p:nvPr>
            <p:ph type="ctrTitle"/>
          </p:nvPr>
        </p:nvSpPr>
        <p:spPr>
          <a:xfrm>
            <a:off x="159911" y="6178375"/>
            <a:ext cx="10421576" cy="1215817"/>
          </a:xfrm>
        </p:spPr>
        <p:txBody>
          <a:bodyPr vert="horz" lIns="121932" tIns="60966" rIns="121932" bIns="60966" rtlCol="0" anchor="b">
            <a:noAutofit/>
          </a:bodyPr>
          <a:lstStyle/>
          <a:p>
            <a:br>
              <a:rPr lang="en-IE" sz="6300" b="1" dirty="0"/>
            </a:br>
            <a:r>
              <a:rPr lang="en-IE" sz="6650" b="1" dirty="0">
                <a:cs typeface="Calibri Light"/>
              </a:rPr>
              <a:t>Waves</a:t>
            </a:r>
            <a:br>
              <a:rPr lang="en-IE" sz="6650" b="1" dirty="0">
                <a:cs typeface="Calibri Light"/>
              </a:rPr>
            </a:br>
            <a:br>
              <a:rPr lang="en-IE" sz="6300" b="1" dirty="0"/>
            </a:br>
            <a:r>
              <a:rPr lang="en-IE" sz="4000" b="1" dirty="0"/>
              <a:t>Suitable for </a:t>
            </a:r>
            <a:r>
              <a:rPr lang="en-IE" sz="4000" b="1" dirty="0">
                <a:cs typeface="Calibri Light"/>
              </a:rPr>
              <a:t>Leaving Certificate Physics</a:t>
            </a:r>
            <a:br>
              <a:rPr lang="en-IE" sz="2850" b="1" dirty="0"/>
            </a:br>
            <a:endParaRPr lang="en-IE" sz="2867" dirty="0">
              <a:ea typeface="Calibri Light"/>
              <a:cs typeface="Calibri Light"/>
            </a:endParaRPr>
          </a:p>
        </p:txBody>
      </p:sp>
      <p:sp>
        <p:nvSpPr>
          <p:cNvPr id="3" name="Subtitle 2"/>
          <p:cNvSpPr>
            <a:spLocks noGrp="1"/>
          </p:cNvSpPr>
          <p:nvPr>
            <p:ph type="subTitle" idx="1"/>
          </p:nvPr>
        </p:nvSpPr>
        <p:spPr>
          <a:xfrm>
            <a:off x="2002220" y="7088891"/>
            <a:ext cx="9929939" cy="905716"/>
          </a:xfrm>
        </p:spPr>
        <p:txBody>
          <a:bodyPr vert="horz" lIns="121932" tIns="60966" rIns="121932" bIns="60966" rtlCol="0" anchor="t">
            <a:normAutofit fontScale="25000" lnSpcReduction="20000"/>
          </a:bodyPr>
          <a:lstStyle/>
          <a:p>
            <a:endParaRPr lang="en-IE" sz="2592" b="1" dirty="0"/>
          </a:p>
          <a:p>
            <a:endParaRPr lang="en-IE" sz="5401" b="1" dirty="0">
              <a:cs typeface="Calibri"/>
            </a:endParaRPr>
          </a:p>
          <a:p>
            <a:r>
              <a:rPr lang="en-IE" sz="10300" b="1" dirty="0">
                <a:cs typeface="Calibri"/>
              </a:rPr>
              <a:t>NARRATOR: Martha Cosgrave, EPI</a:t>
            </a:r>
            <a:r>
              <a:rPr lang="en-IE" sz="10300" b="1" dirty="0">
                <a:latin typeface="DengXian"/>
                <a:ea typeface="DengXian"/>
                <a:cs typeface="Calibri"/>
              </a:rPr>
              <a:t>•STEM, University of Limerick</a:t>
            </a:r>
          </a:p>
          <a:p>
            <a:r>
              <a:rPr lang="en-IE" sz="10335" b="1" dirty="0">
                <a:cs typeface="Calibri"/>
              </a:rPr>
              <a:t>THIS IS A HEA FUNDED CPD PROJECT WITH EPI</a:t>
            </a:r>
            <a:r>
              <a:rPr lang="en-IE" sz="10335" b="1" dirty="0">
                <a:latin typeface="DengXian" panose="020B0503020204020204" pitchFamily="2" charset="-122"/>
                <a:ea typeface="DengXian" panose="020B0503020204020204" pitchFamily="2" charset="-122"/>
                <a:cs typeface="Calibri"/>
              </a:rPr>
              <a:t>•STEM: </a:t>
            </a:r>
            <a:endParaRPr lang="en-IE" sz="10335" b="1" dirty="0">
              <a:cs typeface="Calibri"/>
            </a:endParaRPr>
          </a:p>
          <a:p>
            <a:endParaRPr lang="en-IE" sz="2592" b="1" dirty="0"/>
          </a:p>
          <a:p>
            <a:endParaRPr lang="en-IE" sz="2592" b="1"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3"/>
          <a:stretch>
            <a:fillRect/>
          </a:stretch>
        </p:blipFill>
        <p:spPr>
          <a:xfrm>
            <a:off x="1" y="616598"/>
            <a:ext cx="3509749" cy="1738912"/>
          </a:xfrm>
          <a:prstGeom prst="rect">
            <a:avLst/>
          </a:prstGeom>
        </p:spPr>
      </p:pic>
      <p:pic>
        <p:nvPicPr>
          <p:cNvPr id="5" name="Picture 6" descr="A picture containing graphical user interface&#10;&#10;Description automatically generated">
            <a:extLst>
              <a:ext uri="{FF2B5EF4-FFF2-40B4-BE49-F238E27FC236}">
                <a16:creationId xmlns:a16="http://schemas.microsoft.com/office/drawing/2014/main" id="{A0A3F5AC-A3DD-6316-DFC4-D81C8C3C943D}"/>
              </a:ext>
            </a:extLst>
          </p:cNvPr>
          <p:cNvPicPr>
            <a:picLocks noChangeAspect="1"/>
          </p:cNvPicPr>
          <p:nvPr/>
        </p:nvPicPr>
        <p:blipFill rotWithShape="1">
          <a:blip r:embed="rId4"/>
          <a:srcRect t="34737" r="523" b="38421"/>
          <a:stretch/>
        </p:blipFill>
        <p:spPr>
          <a:xfrm>
            <a:off x="11303625" y="8311552"/>
            <a:ext cx="4961655" cy="1346141"/>
          </a:xfrm>
          <a:prstGeom prst="rect">
            <a:avLst/>
          </a:prstGeom>
        </p:spPr>
      </p:pic>
    </p:spTree>
    <p:extLst>
      <p:ext uri="{BB962C8B-B14F-4D97-AF65-F5344CB8AC3E}">
        <p14:creationId xmlns:p14="http://schemas.microsoft.com/office/powerpoint/2010/main" val="10996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Destructive interference</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948359" y="2887310"/>
            <a:ext cx="5695329" cy="4383791"/>
          </a:xfrm>
        </p:spPr>
        <p:txBody>
          <a:bodyPr/>
          <a:lstStyle/>
          <a:p>
            <a:r>
              <a:rPr lang="en-IE" sz="4000" dirty="0"/>
              <a:t>When waves from two sources meet and the amplitude of the resulting wave is less than the amplitude of each of the individual waves.</a:t>
            </a:r>
          </a:p>
        </p:txBody>
      </p:sp>
      <p:pic>
        <p:nvPicPr>
          <p:cNvPr id="2050" name="Picture 2" descr="Interference">
            <a:extLst>
              <a:ext uri="{FF2B5EF4-FFF2-40B4-BE49-F238E27FC236}">
                <a16:creationId xmlns:a16="http://schemas.microsoft.com/office/drawing/2014/main" id="{1CC87822-53D5-F848-3390-308F809F6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794" y="3520797"/>
            <a:ext cx="6926263" cy="3116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40E6AF08-8251-2D0C-E54C-15A0E729F174}"/>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A0D18C28-3740-ADB7-7B50-BCCD358E2A3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82325" y="9368314"/>
            <a:ext cx="609600" cy="609600"/>
          </a:xfrm>
          <a:prstGeom prst="rect">
            <a:avLst/>
          </a:prstGeom>
        </p:spPr>
      </p:pic>
    </p:spTree>
    <p:extLst>
      <p:ext uri="{BB962C8B-B14F-4D97-AF65-F5344CB8AC3E}">
        <p14:creationId xmlns:p14="http://schemas.microsoft.com/office/powerpoint/2010/main" val="112142805"/>
      </p:ext>
    </p:extLst>
  </p:cSld>
  <p:clrMapOvr>
    <a:masterClrMapping/>
  </p:clrMapOvr>
  <mc:AlternateContent xmlns:mc="http://schemas.openxmlformats.org/markup-compatibility/2006">
    <mc:Choice xmlns:p14="http://schemas.microsoft.com/office/powerpoint/2010/main" Requires="p14">
      <p:transition spd="slow" p14:dur="2000" advTm="22533"/>
    </mc:Choice>
    <mc:Fallback>
      <p:transition spd="slow" advTm="22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Interference</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3"/>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305421" y="6129338"/>
            <a:ext cx="7180435" cy="3849053"/>
          </a:xfrm>
        </p:spPr>
        <p:txBody>
          <a:bodyPr/>
          <a:lstStyle/>
          <a:p>
            <a:pPr marL="0" indent="0">
              <a:buNone/>
            </a:pPr>
            <a:r>
              <a:rPr lang="en-IE" dirty="0"/>
              <a:t>YouTube links:</a:t>
            </a:r>
          </a:p>
          <a:p>
            <a:r>
              <a:rPr lang="en-IE" dirty="0">
                <a:hlinkClick r:id="rId4"/>
              </a:rPr>
              <a:t>Constructive interference </a:t>
            </a:r>
            <a:endParaRPr lang="en-IE" dirty="0"/>
          </a:p>
          <a:p>
            <a:r>
              <a:rPr lang="en-IE" dirty="0">
                <a:hlinkClick r:id="rId5"/>
              </a:rPr>
              <a:t>Destructive interference</a:t>
            </a:r>
            <a:endParaRPr lang="en-IE" dirty="0"/>
          </a:p>
        </p:txBody>
      </p:sp>
      <p:pic>
        <p:nvPicPr>
          <p:cNvPr id="6" name="Picture 5" descr="Chart, diagram, line chart&#10;&#10;Description automatically generated">
            <a:extLst>
              <a:ext uri="{FF2B5EF4-FFF2-40B4-BE49-F238E27FC236}">
                <a16:creationId xmlns:a16="http://schemas.microsoft.com/office/drawing/2014/main" id="{889559C9-97FF-7971-4188-CEAB46209879}"/>
              </a:ext>
            </a:extLst>
          </p:cNvPr>
          <p:cNvPicPr>
            <a:picLocks noChangeAspect="1"/>
          </p:cNvPicPr>
          <p:nvPr/>
        </p:nvPicPr>
        <p:blipFill>
          <a:blip r:embed="rId6"/>
          <a:stretch>
            <a:fillRect/>
          </a:stretch>
        </p:blipFill>
        <p:spPr>
          <a:xfrm>
            <a:off x="4611291" y="1659063"/>
            <a:ext cx="7035006" cy="5205337"/>
          </a:xfrm>
          <a:prstGeom prst="rect">
            <a:avLst/>
          </a:prstGeom>
        </p:spPr>
      </p:pic>
      <p:pic>
        <p:nvPicPr>
          <p:cNvPr id="7" name="Picture 5" descr="Text&#10;&#10;Description automatically generated">
            <a:extLst>
              <a:ext uri="{FF2B5EF4-FFF2-40B4-BE49-F238E27FC236}">
                <a16:creationId xmlns:a16="http://schemas.microsoft.com/office/drawing/2014/main" id="{5C802234-CDC7-04E9-6510-2CA24B1BDDCF}"/>
              </a:ext>
            </a:extLst>
          </p:cNvPr>
          <p:cNvPicPr>
            <a:picLocks noChangeAspect="1"/>
          </p:cNvPicPr>
          <p:nvPr/>
        </p:nvPicPr>
        <p:blipFill>
          <a:blip r:embed="rId7"/>
          <a:stretch>
            <a:fillRect/>
          </a:stretch>
        </p:blipFill>
        <p:spPr>
          <a:xfrm>
            <a:off x="5627946" y="8965860"/>
            <a:ext cx="4321367" cy="1247617"/>
          </a:xfrm>
          <a:prstGeom prst="rect">
            <a:avLst/>
          </a:prstGeom>
        </p:spPr>
      </p:pic>
    </p:spTree>
    <p:extLst>
      <p:ext uri="{BB962C8B-B14F-4D97-AF65-F5344CB8AC3E}">
        <p14:creationId xmlns:p14="http://schemas.microsoft.com/office/powerpoint/2010/main" val="261838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Interference</a:t>
            </a:r>
          </a:p>
        </p:txBody>
      </p:sp>
      <p:sp>
        <p:nvSpPr>
          <p:cNvPr id="3" name="Content Placeholder 2"/>
          <p:cNvSpPr>
            <a:spLocks noGrp="1"/>
          </p:cNvSpPr>
          <p:nvPr>
            <p:ph idx="1"/>
          </p:nvPr>
        </p:nvSpPr>
        <p:spPr>
          <a:xfrm>
            <a:off x="948360" y="1874133"/>
            <a:ext cx="6936466" cy="7030023"/>
          </a:xfrm>
        </p:spPr>
        <p:txBody>
          <a:bodyPr/>
          <a:lstStyle/>
          <a:p>
            <a:r>
              <a:rPr lang="en-IE" sz="4000" dirty="0"/>
              <a:t>Sources are said to be coherent  when two sources of periodic waves are in  phase or if there is a constant phase difference between waves for each of the sources. If this is so the sources must also have the same frequency. </a:t>
            </a:r>
          </a:p>
          <a:p>
            <a:pPr marL="0" indent="0">
              <a:buNone/>
            </a:pPr>
            <a:endParaRPr lang="en-IE" sz="3200" dirty="0"/>
          </a:p>
        </p:txBody>
      </p:sp>
      <p:pic>
        <p:nvPicPr>
          <p:cNvPr id="4" name="Picture 3"/>
          <p:cNvPicPr>
            <a:picLocks noChangeAspect="1"/>
          </p:cNvPicPr>
          <p:nvPr/>
        </p:nvPicPr>
        <p:blipFill>
          <a:blip r:embed="rId5"/>
          <a:stretch>
            <a:fillRect/>
          </a:stretch>
        </p:blipFill>
        <p:spPr>
          <a:xfrm>
            <a:off x="8399738" y="3090162"/>
            <a:ext cx="6413548" cy="3438442"/>
          </a:xfrm>
          <a:prstGeom prst="rect">
            <a:avLst/>
          </a:prstGeom>
        </p:spPr>
      </p:pic>
      <p:pic>
        <p:nvPicPr>
          <p:cNvPr id="6" name="Picture 5" descr="Text&#10;&#10;Description automatically generated">
            <a:extLst>
              <a:ext uri="{FF2B5EF4-FFF2-40B4-BE49-F238E27FC236}">
                <a16:creationId xmlns:a16="http://schemas.microsoft.com/office/drawing/2014/main" id="{4F5AC77D-11FF-6FA7-2C73-552B282512BC}"/>
              </a:ext>
            </a:extLst>
          </p:cNvPr>
          <p:cNvPicPr>
            <a:picLocks noChangeAspect="1"/>
          </p:cNvPicPr>
          <p:nvPr/>
        </p:nvPicPr>
        <p:blipFill>
          <a:blip r:embed="rId6"/>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E55D7288-5078-EB0B-0BD4-A27EB0BA6A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56457" y="9548813"/>
            <a:ext cx="609600" cy="609600"/>
          </a:xfrm>
          <a:prstGeom prst="rect">
            <a:avLst/>
          </a:prstGeom>
        </p:spPr>
      </p:pic>
      <p:pic>
        <p:nvPicPr>
          <p:cNvPr id="8" name="Picture 7">
            <a:extLst>
              <a:ext uri="{FF2B5EF4-FFF2-40B4-BE49-F238E27FC236}">
                <a16:creationId xmlns:a16="http://schemas.microsoft.com/office/drawing/2014/main" id="{0BB70A5C-7269-FF26-3A99-D7A8EEAD37EA}"/>
              </a:ext>
            </a:extLst>
          </p:cNvPr>
          <p:cNvPicPr>
            <a:picLocks noChangeAspect="1"/>
          </p:cNvPicPr>
          <p:nvPr/>
        </p:nvPicPr>
        <p:blipFill>
          <a:blip r:embed="rId8"/>
          <a:stretch>
            <a:fillRect/>
          </a:stretch>
        </p:blipFill>
        <p:spPr>
          <a:xfrm>
            <a:off x="11922231" y="8578216"/>
            <a:ext cx="4330824" cy="1580197"/>
          </a:xfrm>
          <a:prstGeom prst="rect">
            <a:avLst/>
          </a:prstGeom>
        </p:spPr>
      </p:pic>
    </p:spTree>
    <p:extLst>
      <p:ext uri="{BB962C8B-B14F-4D97-AF65-F5344CB8AC3E}">
        <p14:creationId xmlns:p14="http://schemas.microsoft.com/office/powerpoint/2010/main" val="3636220456"/>
      </p:ext>
    </p:extLst>
  </p:cSld>
  <p:clrMapOvr>
    <a:masterClrMapping/>
  </p:clrMapOvr>
  <mc:AlternateContent xmlns:mc="http://schemas.openxmlformats.org/markup-compatibility/2006">
    <mc:Choice xmlns:p14="http://schemas.microsoft.com/office/powerpoint/2010/main" Requires="p14">
      <p:transition spd="slow" p14:dur="2000" advTm="14684"/>
    </mc:Choice>
    <mc:Fallback>
      <p:transition spd="slow" advTm="14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Interference.</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pic>
        <p:nvPicPr>
          <p:cNvPr id="7" name="Content Placeholder 6"/>
          <p:cNvPicPr>
            <a:picLocks noGrp="1" noChangeAspect="1"/>
          </p:cNvPicPr>
          <p:nvPr>
            <p:ph idx="1"/>
          </p:nvPr>
        </p:nvPicPr>
        <p:blipFill>
          <a:blip r:embed="rId6"/>
          <a:stretch>
            <a:fillRect/>
          </a:stretch>
        </p:blipFill>
        <p:spPr>
          <a:xfrm>
            <a:off x="1142829" y="2950914"/>
            <a:ext cx="14003721" cy="4709060"/>
          </a:xfrm>
          <a:prstGeom prst="rect">
            <a:avLst/>
          </a:prstGeom>
        </p:spPr>
      </p:pic>
      <p:pic>
        <p:nvPicPr>
          <p:cNvPr id="5" name="Picture 5" descr="Text&#10;&#10;Description automatically generated">
            <a:extLst>
              <a:ext uri="{FF2B5EF4-FFF2-40B4-BE49-F238E27FC236}">
                <a16:creationId xmlns:a16="http://schemas.microsoft.com/office/drawing/2014/main" id="{EF909022-D50E-E872-9CC2-FBF612E2C90B}"/>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3" name="Recorded Sound">
            <a:hlinkClick r:id="" action="ppaction://media"/>
            <a:extLst>
              <a:ext uri="{FF2B5EF4-FFF2-40B4-BE49-F238E27FC236}">
                <a16:creationId xmlns:a16="http://schemas.microsoft.com/office/drawing/2014/main" id="{1A535F6D-5CEA-F25A-F15A-A73334B6BF1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12631" y="9284868"/>
            <a:ext cx="609600" cy="609600"/>
          </a:xfrm>
          <a:prstGeom prst="rect">
            <a:avLst/>
          </a:prstGeom>
        </p:spPr>
      </p:pic>
    </p:spTree>
    <p:extLst>
      <p:ext uri="{BB962C8B-B14F-4D97-AF65-F5344CB8AC3E}">
        <p14:creationId xmlns:p14="http://schemas.microsoft.com/office/powerpoint/2010/main" val="2550120364"/>
      </p:ext>
    </p:extLst>
  </p:cSld>
  <p:clrMapOvr>
    <a:masterClrMapping/>
  </p:clrMapOvr>
  <mc:AlternateContent xmlns:mc="http://schemas.openxmlformats.org/markup-compatibility/2006">
    <mc:Choice xmlns:p14="http://schemas.microsoft.com/office/powerpoint/2010/main" Requires="p14">
      <p:transition spd="slow" p14:dur="2000" advTm="33005"/>
    </mc:Choice>
    <mc:Fallback>
      <p:transition spd="slow" advTm="3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err="1">
                <a:solidFill>
                  <a:prstClr val="black"/>
                </a:solidFill>
                <a:ea typeface="+mn-ea"/>
                <a:cs typeface="+mn-cs"/>
              </a:rPr>
              <a:t>Polarisation</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5" name="Content Placeholder 4"/>
          <p:cNvSpPr>
            <a:spLocks noGrp="1"/>
          </p:cNvSpPr>
          <p:nvPr>
            <p:ph idx="1"/>
          </p:nvPr>
        </p:nvSpPr>
        <p:spPr>
          <a:xfrm>
            <a:off x="948359" y="1874134"/>
            <a:ext cx="5122657" cy="6460397"/>
          </a:xfrm>
        </p:spPr>
        <p:txBody>
          <a:bodyPr/>
          <a:lstStyle/>
          <a:p>
            <a:r>
              <a:rPr lang="en-IE" sz="3600" dirty="0"/>
              <a:t>Only transverse waves can be polarised. </a:t>
            </a:r>
          </a:p>
          <a:p>
            <a:r>
              <a:rPr lang="en-IE" sz="3600" dirty="0"/>
              <a:t>Polarisation of a wave can only occur when the wave is vibrating on one plane only.</a:t>
            </a:r>
          </a:p>
          <a:p>
            <a:pPr lvl="1"/>
            <a:r>
              <a:rPr lang="en-IE" sz="3008" dirty="0"/>
              <a:t>Horizontal plane</a:t>
            </a:r>
          </a:p>
          <a:p>
            <a:pPr lvl="1"/>
            <a:r>
              <a:rPr lang="en-IE" sz="3008" dirty="0"/>
              <a:t>Vertical plane</a:t>
            </a:r>
          </a:p>
          <a:p>
            <a:pPr lvl="1"/>
            <a:endParaRPr lang="en-IE" sz="3008" dirty="0"/>
          </a:p>
          <a:p>
            <a:r>
              <a:rPr lang="en-IE" sz="3600" dirty="0"/>
              <a:t> </a:t>
            </a:r>
            <a:r>
              <a:rPr lang="en-IE" sz="3600" dirty="0">
                <a:hlinkClick r:id="rId6"/>
              </a:rPr>
              <a:t>Simulation </a:t>
            </a:r>
            <a:endParaRPr lang="en-IE" sz="3600" dirty="0"/>
          </a:p>
          <a:p>
            <a:pPr marL="84657" indent="0">
              <a:buNone/>
            </a:pPr>
            <a:endParaRPr lang="en-IE" sz="3600" dirty="0"/>
          </a:p>
        </p:txBody>
      </p:sp>
      <p:pic>
        <p:nvPicPr>
          <p:cNvPr id="7" name="Picture 6"/>
          <p:cNvPicPr>
            <a:picLocks noChangeAspect="1"/>
          </p:cNvPicPr>
          <p:nvPr/>
        </p:nvPicPr>
        <p:blipFill>
          <a:blip r:embed="rId7"/>
          <a:stretch>
            <a:fillRect/>
          </a:stretch>
        </p:blipFill>
        <p:spPr>
          <a:xfrm>
            <a:off x="6985637" y="2403539"/>
            <a:ext cx="8582217" cy="5631189"/>
          </a:xfrm>
          <a:prstGeom prst="rect">
            <a:avLst/>
          </a:prstGeom>
        </p:spPr>
      </p:pic>
      <p:pic>
        <p:nvPicPr>
          <p:cNvPr id="6" name="Picture 5" descr="Text&#10;&#10;Description automatically generated">
            <a:extLst>
              <a:ext uri="{FF2B5EF4-FFF2-40B4-BE49-F238E27FC236}">
                <a16:creationId xmlns:a16="http://schemas.microsoft.com/office/drawing/2014/main" id="{2B4C39C7-5443-B8FB-CB51-FA7A02AFC2D8}"/>
              </a:ext>
            </a:extLst>
          </p:cNvPr>
          <p:cNvPicPr>
            <a:picLocks noChangeAspect="1"/>
          </p:cNvPicPr>
          <p:nvPr/>
        </p:nvPicPr>
        <p:blipFill>
          <a:blip r:embed="rId8"/>
          <a:stretch>
            <a:fillRect/>
          </a:stretch>
        </p:blipFill>
        <p:spPr>
          <a:xfrm>
            <a:off x="5627946" y="8965860"/>
            <a:ext cx="4321367" cy="1247617"/>
          </a:xfrm>
          <a:prstGeom prst="rect">
            <a:avLst/>
          </a:prstGeom>
        </p:spPr>
      </p:pic>
      <p:pic>
        <p:nvPicPr>
          <p:cNvPr id="3" name="Recorded Sound">
            <a:hlinkClick r:id="" action="ppaction://media"/>
            <a:extLst>
              <a:ext uri="{FF2B5EF4-FFF2-40B4-BE49-F238E27FC236}">
                <a16:creationId xmlns:a16="http://schemas.microsoft.com/office/drawing/2014/main" id="{5FD25017-4EEB-22CF-5D3C-406066C7ED3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71945" y="9356445"/>
            <a:ext cx="609600" cy="609600"/>
          </a:xfrm>
          <a:prstGeom prst="rect">
            <a:avLst/>
          </a:prstGeom>
        </p:spPr>
      </p:pic>
    </p:spTree>
    <p:extLst>
      <p:ext uri="{BB962C8B-B14F-4D97-AF65-F5344CB8AC3E}">
        <p14:creationId xmlns:p14="http://schemas.microsoft.com/office/powerpoint/2010/main" val="3386457560"/>
      </p:ext>
    </p:extLst>
  </p:cSld>
  <p:clrMapOvr>
    <a:masterClrMapping/>
  </p:clrMapOvr>
  <mc:AlternateContent xmlns:mc="http://schemas.openxmlformats.org/markup-compatibility/2006">
    <mc:Choice xmlns:p14="http://schemas.microsoft.com/office/powerpoint/2010/main" Requires="p14">
      <p:transition spd="slow" p14:dur="2000" advTm="27502"/>
    </mc:Choice>
    <mc:Fallback>
      <p:transition spd="slow" advTm="27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How Polaroid sunglasses work.</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p:txBody>
          <a:bodyPr/>
          <a:lstStyle/>
          <a:p>
            <a:endParaRPr lang="en-IE" dirty="0"/>
          </a:p>
          <a:p>
            <a:endParaRPr lang="en-IE" dirty="0"/>
          </a:p>
          <a:p>
            <a:endParaRPr lang="en-IE" dirty="0"/>
          </a:p>
          <a:p>
            <a:endParaRPr lang="en-IE" dirty="0"/>
          </a:p>
          <a:p>
            <a:pPr marL="0" indent="0">
              <a:buNone/>
            </a:pPr>
            <a:endParaRPr lang="en-IE" dirty="0"/>
          </a:p>
          <a:p>
            <a:pPr marL="0" indent="0">
              <a:buNone/>
            </a:pPr>
            <a:endParaRPr lang="en-IE" dirty="0"/>
          </a:p>
          <a:p>
            <a:pPr marL="0" indent="0">
              <a:buNone/>
            </a:pPr>
            <a:endParaRPr lang="en-IE" dirty="0"/>
          </a:p>
          <a:p>
            <a:r>
              <a:rPr lang="en-IE" dirty="0">
                <a:hlinkClick r:id="rId6"/>
              </a:rPr>
              <a:t>YouTube clip.</a:t>
            </a:r>
            <a:endParaRPr lang="en-IE" dirty="0"/>
          </a:p>
        </p:txBody>
      </p:sp>
      <p:pic>
        <p:nvPicPr>
          <p:cNvPr id="1026" name="Picture 2" descr="Polarized vs. Non-Polarized Sunglasses | Warby Par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978" y="2235718"/>
            <a:ext cx="9308843" cy="5544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5E49097B-53A3-2F94-555F-5792FA38761D}"/>
              </a:ext>
            </a:extLst>
          </p:cNvPr>
          <p:cNvPicPr>
            <a:picLocks noChangeAspect="1"/>
          </p:cNvPicPr>
          <p:nvPr/>
        </p:nvPicPr>
        <p:blipFill>
          <a:blip r:embed="rId8"/>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9AD60B71-0D0B-76EB-73AD-9395A1DFD4D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2631" y="9284868"/>
            <a:ext cx="609600" cy="609600"/>
          </a:xfrm>
          <a:prstGeom prst="rect">
            <a:avLst/>
          </a:prstGeom>
        </p:spPr>
      </p:pic>
    </p:spTree>
    <p:extLst>
      <p:ext uri="{BB962C8B-B14F-4D97-AF65-F5344CB8AC3E}">
        <p14:creationId xmlns:p14="http://schemas.microsoft.com/office/powerpoint/2010/main" val="3946494644"/>
      </p:ext>
    </p:extLst>
  </p:cSld>
  <p:clrMapOvr>
    <a:masterClrMapping/>
  </p:clrMapOvr>
  <mc:AlternateContent xmlns:mc="http://schemas.openxmlformats.org/markup-compatibility/2006">
    <mc:Choice xmlns:p14="http://schemas.microsoft.com/office/powerpoint/2010/main" Requires="p14">
      <p:transition spd="slow" p14:dur="2000" advTm="27409"/>
    </mc:Choice>
    <mc:Fallback>
      <p:transition spd="slow" advTm="27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References</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2"/>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p:txBody>
          <a:bodyPr/>
          <a:lstStyle/>
          <a:p>
            <a:r>
              <a:rPr lang="en-IE" sz="3200" dirty="0"/>
              <a:t>Constructive and destructive interference </a:t>
            </a:r>
            <a:r>
              <a:rPr lang="en-IE" sz="3200" dirty="0">
                <a:hlinkClick r:id="rId3"/>
              </a:rPr>
              <a:t>http://sdsu-physics.org/physics180/physics180B/Topics/light/phys180Bch24.html</a:t>
            </a:r>
            <a:r>
              <a:rPr lang="en-IE" sz="3200" dirty="0"/>
              <a:t> </a:t>
            </a:r>
          </a:p>
          <a:p>
            <a:r>
              <a:rPr lang="en-IE" sz="3200" dirty="0"/>
              <a:t>Refraction </a:t>
            </a:r>
            <a:r>
              <a:rPr lang="en-IE" sz="3200" dirty="0">
                <a:hlinkClick r:id="rId4"/>
              </a:rPr>
              <a:t>https://www.ducksters.com/science/physics/wave_behavior.php</a:t>
            </a:r>
            <a:r>
              <a:rPr lang="en-IE" sz="3200" dirty="0"/>
              <a:t> </a:t>
            </a:r>
          </a:p>
          <a:p>
            <a:r>
              <a:rPr lang="en-IE" sz="3200" dirty="0" err="1"/>
              <a:t>Antinodal</a:t>
            </a:r>
            <a:r>
              <a:rPr lang="en-IE" sz="3200" dirty="0"/>
              <a:t> and nodal lines </a:t>
            </a:r>
            <a:r>
              <a:rPr lang="en-IE" sz="3200" dirty="0">
                <a:hlinkClick r:id="rId5"/>
              </a:rPr>
              <a:t>http://fizik-fizik.blogspot.com/2010/01/nodes-and-antinodes.html</a:t>
            </a:r>
            <a:r>
              <a:rPr lang="en-IE" sz="3200" dirty="0"/>
              <a:t> </a:t>
            </a:r>
          </a:p>
          <a:p>
            <a:r>
              <a:rPr lang="en-IE" sz="3200" dirty="0"/>
              <a:t>Polaroid sunglasses </a:t>
            </a:r>
            <a:r>
              <a:rPr lang="en-IE" sz="3200" dirty="0">
                <a:hlinkClick r:id="rId6"/>
              </a:rPr>
              <a:t>https://www.warbyparker.com/learn/polarized-vs-non-polarized-sunglasses</a:t>
            </a:r>
            <a:r>
              <a:rPr lang="en-IE" sz="3200" dirty="0"/>
              <a:t> </a:t>
            </a:r>
          </a:p>
        </p:txBody>
      </p:sp>
      <p:pic>
        <p:nvPicPr>
          <p:cNvPr id="6" name="Picture 5" descr="Text&#10;&#10;Description automatically generated">
            <a:extLst>
              <a:ext uri="{FF2B5EF4-FFF2-40B4-BE49-F238E27FC236}">
                <a16:creationId xmlns:a16="http://schemas.microsoft.com/office/drawing/2014/main" id="{0F590642-C838-8ECC-920F-1FF7B0B759BC}"/>
              </a:ext>
            </a:extLst>
          </p:cNvPr>
          <p:cNvPicPr>
            <a:picLocks noChangeAspect="1"/>
          </p:cNvPicPr>
          <p:nvPr/>
        </p:nvPicPr>
        <p:blipFill>
          <a:blip r:embed="rId7"/>
          <a:stretch>
            <a:fillRect/>
          </a:stretch>
        </p:blipFill>
        <p:spPr>
          <a:xfrm>
            <a:off x="5627946" y="8965860"/>
            <a:ext cx="4321367" cy="1247617"/>
          </a:xfrm>
          <a:prstGeom prst="rect">
            <a:avLst/>
          </a:prstGeom>
        </p:spPr>
      </p:pic>
    </p:spTree>
    <p:extLst>
      <p:ext uri="{BB962C8B-B14F-4D97-AF65-F5344CB8AC3E}">
        <p14:creationId xmlns:p14="http://schemas.microsoft.com/office/powerpoint/2010/main" val="66096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68E349E9-0279-E9D6-1E13-EF06D6FA4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760"/>
            <a:ext cx="16257588" cy="9144893"/>
          </a:xfrm>
          <a:prstGeom prst="rect">
            <a:avLst/>
          </a:prstGeom>
        </p:spPr>
      </p:pic>
      <p:sp>
        <p:nvSpPr>
          <p:cNvPr id="2" name="Title 1"/>
          <p:cNvSpPr>
            <a:spLocks noGrp="1"/>
          </p:cNvSpPr>
          <p:nvPr>
            <p:ph type="title"/>
          </p:nvPr>
        </p:nvSpPr>
        <p:spPr>
          <a:xfrm>
            <a:off x="1117710" y="472613"/>
            <a:ext cx="14022169" cy="1767590"/>
          </a:xfrm>
        </p:spPr>
        <p:txBody>
          <a:bodyPr/>
          <a:lstStyle/>
          <a:p>
            <a:pPr algn="ctr"/>
            <a:r>
              <a:rPr lang="en-IE" b="1" dirty="0"/>
              <a:t>Contact Details</a:t>
            </a:r>
          </a:p>
        </p:txBody>
      </p:sp>
      <p:sp>
        <p:nvSpPr>
          <p:cNvPr id="3" name="Content Placeholder 2"/>
          <p:cNvSpPr>
            <a:spLocks noGrp="1"/>
          </p:cNvSpPr>
          <p:nvPr>
            <p:ph idx="1"/>
          </p:nvPr>
        </p:nvSpPr>
        <p:spPr>
          <a:xfrm>
            <a:off x="1117710" y="2503161"/>
            <a:ext cx="14022169" cy="5802351"/>
          </a:xfrm>
        </p:spPr>
        <p:txBody>
          <a:bodyPr vert="horz" lIns="121932" tIns="60966" rIns="121932" bIns="60966" rtlCol="0" anchor="t">
            <a:normAutofit fontScale="92500" lnSpcReduction="20000"/>
          </a:bodyPr>
          <a:lstStyle/>
          <a:p>
            <a:pPr marL="0" indent="0" algn="ctr">
              <a:buNone/>
            </a:pPr>
            <a:endParaRPr lang="en-IE" sz="4321" b="1" dirty="0"/>
          </a:p>
          <a:p>
            <a:pPr marL="0" indent="0" algn="ctr">
              <a:buNone/>
            </a:pPr>
            <a:r>
              <a:rPr lang="en-IE" sz="4267" b="1" dirty="0"/>
              <a:t>Register for on-line CPD resources: </a:t>
            </a:r>
            <a:r>
              <a:rPr lang="en-IE" sz="4267" b="1" dirty="0">
                <a:hlinkClick r:id="rId3"/>
              </a:rPr>
              <a:t>https://epistem.ie</a:t>
            </a:r>
            <a:endParaRPr lang="en-IE" sz="4267" b="1" dirty="0"/>
          </a:p>
          <a:p>
            <a:pPr marL="0" indent="0" algn="ctr">
              <a:buNone/>
            </a:pPr>
            <a:r>
              <a:rPr lang="en-IE" sz="4267" b="1" dirty="0">
                <a:cs typeface="Calibri"/>
              </a:rPr>
              <a:t>EPI</a:t>
            </a:r>
            <a:r>
              <a:rPr lang="en-IE" sz="4267" b="1" dirty="0">
                <a:latin typeface="DengXian" panose="02010600030101010101" pitchFamily="2" charset="-122"/>
                <a:ea typeface="DengXian" panose="02010600030101010101" pitchFamily="2" charset="-122"/>
                <a:cs typeface="Calibri"/>
              </a:rPr>
              <a:t>•</a:t>
            </a:r>
            <a:r>
              <a:rPr lang="en-IE" sz="4267" b="1" dirty="0">
                <a:cs typeface="Calibri"/>
              </a:rPr>
              <a:t>STEM project: </a:t>
            </a:r>
            <a:r>
              <a:rPr lang="en-IE" sz="4267" b="1" dirty="0">
                <a:cs typeface="Calibri"/>
                <a:hlinkClick r:id="rId4"/>
              </a:rPr>
              <a:t>Resources</a:t>
            </a:r>
            <a:endParaRPr lang="en-IE" sz="4267" b="1" dirty="0">
              <a:cs typeface="Calibri"/>
            </a:endParaRPr>
          </a:p>
          <a:p>
            <a:pPr marL="0" indent="0" algn="ctr">
              <a:buNone/>
            </a:pPr>
            <a:r>
              <a:rPr lang="en-IE" sz="4267" b="1" dirty="0">
                <a:cs typeface="Calibri"/>
              </a:rPr>
              <a:t>Contact: </a:t>
            </a:r>
            <a:r>
              <a:rPr lang="en-IE" sz="4267" dirty="0">
                <a:cs typeface="Calibri"/>
              </a:rPr>
              <a:t>Helen Fitzgerald, Senior Executive Administrator</a:t>
            </a:r>
          </a:p>
          <a:p>
            <a:pPr marL="0" indent="0" algn="ctr">
              <a:buNone/>
            </a:pPr>
            <a:r>
              <a:rPr lang="en-IE" sz="4267" b="1" dirty="0"/>
              <a:t>Email: </a:t>
            </a:r>
            <a:r>
              <a:rPr lang="en-IE" sz="4267" b="1" dirty="0">
                <a:hlinkClick r:id="rId5"/>
              </a:rPr>
              <a:t>helen.fitzgerald@ul.ie</a:t>
            </a:r>
            <a:endParaRPr lang="en-IE" sz="4267" b="1" dirty="0"/>
          </a:p>
          <a:p>
            <a:pPr marL="0" indent="0" algn="ctr">
              <a:buNone/>
            </a:pPr>
            <a:endParaRPr lang="en-IE" sz="4321" b="1" dirty="0"/>
          </a:p>
          <a:p>
            <a:pPr marL="0" indent="0" algn="ctr">
              <a:buNone/>
            </a:pPr>
            <a:r>
              <a:rPr lang="en-IE" sz="2267" b="1" dirty="0"/>
              <a:t>This on-line CPD project [HEA funded] is an initiative with EPI</a:t>
            </a:r>
            <a:r>
              <a:rPr lang="en-IE" sz="2267" b="1" dirty="0">
                <a:latin typeface="DengXian" panose="02010600030101010101" pitchFamily="2" charset="-122"/>
                <a:ea typeface="DengXian" panose="02010600030101010101" pitchFamily="2" charset="-122"/>
              </a:rPr>
              <a:t>•STEM for science and mathematics secondary teachers in Ireland. The research-led development team include:</a:t>
            </a:r>
          </a:p>
          <a:p>
            <a:pPr marL="0" indent="0" algn="ctr">
              <a:buNone/>
            </a:pPr>
            <a:r>
              <a:rPr lang="en-IE" sz="2267" b="1" dirty="0">
                <a:latin typeface="DengXian"/>
                <a:ea typeface="DengXian"/>
              </a:rPr>
              <a:t>Geraldine Mooney </a:t>
            </a:r>
            <a:r>
              <a:rPr lang="en-IE" sz="2267" b="1" dirty="0" err="1">
                <a:latin typeface="DengXian"/>
                <a:ea typeface="DengXian"/>
              </a:rPr>
              <a:t>Simmie</a:t>
            </a:r>
            <a:r>
              <a:rPr lang="en-IE" sz="2267" b="1" dirty="0">
                <a:latin typeface="DengXian"/>
                <a:ea typeface="DengXian"/>
              </a:rPr>
              <a:t>, Niamh O’Meara, Merrilyn Goos, Stephen Comiskey, Ciara Lane, Tracey O’Connell, Vo Van De, Tara Ryan, Martina Scully, Jack Nealon, Daniel Casey, Keith Kennedy, Annette Forster, </a:t>
            </a:r>
            <a:r>
              <a:rPr lang="en-IE" sz="2267" b="1" dirty="0" err="1">
                <a:latin typeface="DengXian"/>
                <a:ea typeface="DengXian"/>
              </a:rPr>
              <a:t>Céren</a:t>
            </a:r>
            <a:r>
              <a:rPr lang="en-IE" sz="2267" b="1" dirty="0">
                <a:latin typeface="DengXian"/>
                <a:ea typeface="DengXian"/>
              </a:rPr>
              <a:t> O’Connell, Martha Cosgrave, Veronica Ryan, Gemma Henstock</a:t>
            </a:r>
            <a:endParaRPr lang="en-IE" sz="2267" b="1" dirty="0"/>
          </a:p>
          <a:p>
            <a:pPr marL="0" indent="0" algn="ctr">
              <a:buNone/>
            </a:pPr>
            <a:r>
              <a:rPr lang="en-IE" sz="4321" b="1" dirty="0"/>
              <a:t> </a:t>
            </a:r>
          </a:p>
          <a:p>
            <a:pPr marL="0" indent="0" algn="ctr">
              <a:buNone/>
            </a:pPr>
            <a:endParaRPr lang="en-IE" sz="4321" b="1" dirty="0"/>
          </a:p>
          <a:p>
            <a:endParaRPr lang="en-IE" sz="3600" b="1" dirty="0"/>
          </a:p>
        </p:txBody>
      </p:sp>
      <p:pic>
        <p:nvPicPr>
          <p:cNvPr id="5" name="Picture 4">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13220446" y="8145507"/>
            <a:ext cx="3036006" cy="1509858"/>
          </a:xfrm>
          <a:prstGeom prst="rect">
            <a:avLst/>
          </a:prstGeom>
        </p:spPr>
      </p:pic>
      <p:pic>
        <p:nvPicPr>
          <p:cNvPr id="4" name="Picture 6" descr="A picture containing graphical user interface&#10;&#10;Description automatically generated">
            <a:extLst>
              <a:ext uri="{FF2B5EF4-FFF2-40B4-BE49-F238E27FC236}">
                <a16:creationId xmlns:a16="http://schemas.microsoft.com/office/drawing/2014/main" id="{D0AF33E2-2E28-2069-416C-FC8DFB5F655C}"/>
              </a:ext>
            </a:extLst>
          </p:cNvPr>
          <p:cNvPicPr>
            <a:picLocks noChangeAspect="1"/>
          </p:cNvPicPr>
          <p:nvPr/>
        </p:nvPicPr>
        <p:blipFill rotWithShape="1">
          <a:blip r:embed="rId7"/>
          <a:srcRect t="34737" r="523" b="38421"/>
          <a:stretch/>
        </p:blipFill>
        <p:spPr>
          <a:xfrm>
            <a:off x="5647967" y="8305512"/>
            <a:ext cx="4961655" cy="1346141"/>
          </a:xfrm>
          <a:prstGeom prst="rect">
            <a:avLst/>
          </a:prstGeom>
        </p:spPr>
      </p:pic>
    </p:spTree>
    <p:extLst>
      <p:ext uri="{BB962C8B-B14F-4D97-AF65-F5344CB8AC3E}">
        <p14:creationId xmlns:p14="http://schemas.microsoft.com/office/powerpoint/2010/main" val="139971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3"/>
          <a:stretch>
            <a:fillRect/>
          </a:stretch>
        </p:blipFill>
        <p:spPr>
          <a:xfrm>
            <a:off x="11922231" y="8578216"/>
            <a:ext cx="4330824" cy="1580197"/>
          </a:xfrm>
          <a:prstGeom prst="rect">
            <a:avLst/>
          </a:prstGeom>
        </p:spPr>
      </p:pic>
      <p:pic>
        <p:nvPicPr>
          <p:cNvPr id="3" name="Picture 4">
            <a:extLst>
              <a:ext uri="{FF2B5EF4-FFF2-40B4-BE49-F238E27FC236}">
                <a16:creationId xmlns:a16="http://schemas.microsoft.com/office/drawing/2014/main" id="{9E1DDAB0-D168-B384-D65C-4FD6F41D4AC2}"/>
              </a:ext>
            </a:extLst>
          </p:cNvPr>
          <p:cNvPicPr>
            <a:picLocks noChangeAspect="1"/>
          </p:cNvPicPr>
          <p:nvPr/>
        </p:nvPicPr>
        <p:blipFill>
          <a:blip r:embed="rId4"/>
          <a:stretch>
            <a:fillRect/>
          </a:stretch>
        </p:blipFill>
        <p:spPr>
          <a:xfrm>
            <a:off x="5564053" y="9003900"/>
            <a:ext cx="3980448" cy="1128924"/>
          </a:xfrm>
          <a:prstGeom prst="rect">
            <a:avLst/>
          </a:prstGeom>
        </p:spPr>
      </p:pic>
      <p:sp>
        <p:nvSpPr>
          <p:cNvPr id="11" name="Title 10">
            <a:extLst>
              <a:ext uri="{FF2B5EF4-FFF2-40B4-BE49-F238E27FC236}">
                <a16:creationId xmlns:a16="http://schemas.microsoft.com/office/drawing/2014/main" id="{39728994-0D63-5E3F-9B9B-E3F52248D131}"/>
              </a:ext>
            </a:extLst>
          </p:cNvPr>
          <p:cNvSpPr>
            <a:spLocks noGrp="1"/>
          </p:cNvSpPr>
          <p:nvPr>
            <p:ph type="title"/>
          </p:nvPr>
        </p:nvSpPr>
        <p:spPr/>
        <p:txBody>
          <a:bodyPr/>
          <a:lstStyle/>
          <a:p>
            <a:endParaRPr lang="en-US"/>
          </a:p>
        </p:txBody>
      </p:sp>
      <p:pic>
        <p:nvPicPr>
          <p:cNvPr id="13" name="Picture 14" descr="Timeline&#10;&#10;Description automatically generated">
            <a:extLst>
              <a:ext uri="{FF2B5EF4-FFF2-40B4-BE49-F238E27FC236}">
                <a16:creationId xmlns:a16="http://schemas.microsoft.com/office/drawing/2014/main" id="{6F95A54A-4341-186E-22F2-E70B924D7B39}"/>
              </a:ext>
            </a:extLst>
          </p:cNvPr>
          <p:cNvPicPr>
            <a:picLocks noChangeAspect="1"/>
          </p:cNvPicPr>
          <p:nvPr/>
        </p:nvPicPr>
        <p:blipFill rotWithShape="1">
          <a:blip r:embed="rId5"/>
          <a:srcRect l="24469" t="18901" r="25593" b="6751"/>
          <a:stretch/>
        </p:blipFill>
        <p:spPr>
          <a:xfrm>
            <a:off x="3858275" y="1474575"/>
            <a:ext cx="8531606" cy="7210943"/>
          </a:xfrm>
          <a:prstGeom prst="rect">
            <a:avLst/>
          </a:prstGeom>
        </p:spPr>
      </p:pic>
    </p:spTree>
    <p:extLst>
      <p:ext uri="{BB962C8B-B14F-4D97-AF65-F5344CB8AC3E}">
        <p14:creationId xmlns:p14="http://schemas.microsoft.com/office/powerpoint/2010/main" val="282992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600" dirty="0">
                <a:solidFill>
                  <a:prstClr val="black"/>
                </a:solidFill>
                <a:ea typeface="+mn-ea"/>
                <a:cs typeface="+mn-cs"/>
              </a:rPr>
              <a:t>Wave Phenomena</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948360" y="1874134"/>
            <a:ext cx="10657486" cy="6704082"/>
          </a:xfrm>
        </p:spPr>
        <p:txBody>
          <a:bodyPr/>
          <a:lstStyle/>
          <a:p>
            <a:r>
              <a:rPr lang="en-IE" sz="4000" dirty="0"/>
              <a:t>The different types of waves have different properties in common. </a:t>
            </a:r>
          </a:p>
          <a:p>
            <a:pPr marL="0" indent="0">
              <a:buNone/>
            </a:pPr>
            <a:r>
              <a:rPr lang="en-IE" sz="4000" dirty="0"/>
              <a:t>Properties: </a:t>
            </a:r>
            <a:endParaRPr lang="en-IE" dirty="0"/>
          </a:p>
          <a:p>
            <a:pPr marL="914400" indent="-914400">
              <a:buFont typeface="+mj-lt"/>
              <a:buAutoNum type="arabicPeriod"/>
            </a:pPr>
            <a:r>
              <a:rPr lang="en-IE" sz="3600" dirty="0"/>
              <a:t>Reflection</a:t>
            </a:r>
          </a:p>
          <a:p>
            <a:pPr marL="914400" indent="-914400">
              <a:buFont typeface="+mj-lt"/>
              <a:buAutoNum type="arabicPeriod"/>
            </a:pPr>
            <a:r>
              <a:rPr lang="en-IE" sz="3600" dirty="0"/>
              <a:t>Refraction</a:t>
            </a:r>
          </a:p>
          <a:p>
            <a:pPr marL="914400" indent="-914400">
              <a:buFont typeface="+mj-lt"/>
              <a:buAutoNum type="arabicPeriod"/>
            </a:pPr>
            <a:r>
              <a:rPr lang="en-IE" sz="3600" dirty="0"/>
              <a:t>Diffraction</a:t>
            </a:r>
          </a:p>
          <a:p>
            <a:pPr marL="914400" indent="-914400">
              <a:buFont typeface="+mj-lt"/>
              <a:buAutoNum type="arabicPeriod"/>
            </a:pPr>
            <a:r>
              <a:rPr lang="en-IE" sz="3600" dirty="0"/>
              <a:t>Interference </a:t>
            </a:r>
          </a:p>
          <a:p>
            <a:pPr marL="914400" indent="-914400">
              <a:buFont typeface="+mj-lt"/>
              <a:buAutoNum type="arabicPeriod"/>
            </a:pPr>
            <a:r>
              <a:rPr lang="en-IE" sz="3600" dirty="0"/>
              <a:t>Polarisation</a:t>
            </a:r>
          </a:p>
        </p:txBody>
      </p:sp>
      <p:pic>
        <p:nvPicPr>
          <p:cNvPr id="1026" name="Picture 2" descr="wave properties - Physics High">
            <a:extLst>
              <a:ext uri="{FF2B5EF4-FFF2-40B4-BE49-F238E27FC236}">
                <a16:creationId xmlns:a16="http://schemas.microsoft.com/office/drawing/2014/main" id="{05140000-55D6-C546-1F0A-9784FBD81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2699" y="2943346"/>
            <a:ext cx="5406294" cy="5203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Text&#10;&#10;Description automatically generated">
            <a:extLst>
              <a:ext uri="{FF2B5EF4-FFF2-40B4-BE49-F238E27FC236}">
                <a16:creationId xmlns:a16="http://schemas.microsoft.com/office/drawing/2014/main" id="{C7598420-A1EA-B0A0-BA4D-CB4D4467F809}"/>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6" name="Recorded Sound">
            <a:hlinkClick r:id="" action="ppaction://media"/>
            <a:extLst>
              <a:ext uri="{FF2B5EF4-FFF2-40B4-BE49-F238E27FC236}">
                <a16:creationId xmlns:a16="http://schemas.microsoft.com/office/drawing/2014/main" id="{CEF8B3D2-D226-BF9C-E70A-84FBAE462D9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96246" y="9456001"/>
            <a:ext cx="609600" cy="609600"/>
          </a:xfrm>
          <a:prstGeom prst="rect">
            <a:avLst/>
          </a:prstGeom>
        </p:spPr>
      </p:pic>
    </p:spTree>
    <p:extLst>
      <p:ext uri="{BB962C8B-B14F-4D97-AF65-F5344CB8AC3E}">
        <p14:creationId xmlns:p14="http://schemas.microsoft.com/office/powerpoint/2010/main" val="4231775580"/>
      </p:ext>
    </p:extLst>
  </p:cSld>
  <p:clrMapOvr>
    <a:masterClrMapping/>
  </p:clrMapOvr>
  <mc:AlternateContent xmlns:mc="http://schemas.openxmlformats.org/markup-compatibility/2006">
    <mc:Choice xmlns:p14="http://schemas.microsoft.com/office/powerpoint/2010/main" Requires="p14">
      <p:transition spd="slow" p14:dur="2000" advTm="11271"/>
    </mc:Choice>
    <mc:Fallback>
      <p:transition spd="slow" advTm="11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293937"/>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Reflection </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948359" y="1874134"/>
            <a:ext cx="8466309" cy="6112579"/>
          </a:xfrm>
        </p:spPr>
        <p:txBody>
          <a:bodyPr/>
          <a:lstStyle/>
          <a:p>
            <a:r>
              <a:rPr lang="en-IE" sz="4000" dirty="0"/>
              <a:t>Reflection is the bouncing of waves off of an obstacle in their path.</a:t>
            </a:r>
          </a:p>
          <a:p>
            <a:r>
              <a:rPr lang="en-IE" sz="4000" dirty="0"/>
              <a:t>Example: </a:t>
            </a:r>
          </a:p>
          <a:p>
            <a:pPr lvl="1"/>
            <a:r>
              <a:rPr lang="en-IE" sz="3408" dirty="0"/>
              <a:t>Light waves from a mirror. </a:t>
            </a:r>
          </a:p>
          <a:p>
            <a:pPr lvl="1"/>
            <a:r>
              <a:rPr lang="en-IE" sz="3408" dirty="0"/>
              <a:t>An echo is sound waves being reflected from a building. </a:t>
            </a:r>
          </a:p>
          <a:p>
            <a:pPr marL="656157" indent="-571500"/>
            <a:r>
              <a:rPr lang="en-IE" sz="4000" dirty="0"/>
              <a:t>When parallel waves or plane waves strike a flat obstacle they reflect back at the same angle </a:t>
            </a:r>
          </a:p>
          <a:p>
            <a:endParaRPr lang="en-IE" sz="4000" dirty="0"/>
          </a:p>
        </p:txBody>
      </p:sp>
      <p:pic>
        <p:nvPicPr>
          <p:cNvPr id="6" name="Picture 5" descr="A picture containing text, object, antenna&#10;&#10;Description automatically generated">
            <a:extLst>
              <a:ext uri="{FF2B5EF4-FFF2-40B4-BE49-F238E27FC236}">
                <a16:creationId xmlns:a16="http://schemas.microsoft.com/office/drawing/2014/main" id="{FB52ABF5-D2AB-7206-14CC-6D2AE6D62F02}"/>
              </a:ext>
            </a:extLst>
          </p:cNvPr>
          <p:cNvPicPr>
            <a:picLocks noChangeAspect="1"/>
          </p:cNvPicPr>
          <p:nvPr/>
        </p:nvPicPr>
        <p:blipFill>
          <a:blip r:embed="rId6"/>
          <a:stretch>
            <a:fillRect/>
          </a:stretch>
        </p:blipFill>
        <p:spPr>
          <a:xfrm>
            <a:off x="9614693" y="3360705"/>
            <a:ext cx="6301582" cy="3324135"/>
          </a:xfrm>
          <a:prstGeom prst="rect">
            <a:avLst/>
          </a:prstGeom>
        </p:spPr>
      </p:pic>
      <p:pic>
        <p:nvPicPr>
          <p:cNvPr id="7" name="Picture 5" descr="Text&#10;&#10;Description automatically generated">
            <a:extLst>
              <a:ext uri="{FF2B5EF4-FFF2-40B4-BE49-F238E27FC236}">
                <a16:creationId xmlns:a16="http://schemas.microsoft.com/office/drawing/2014/main" id="{971CABDF-7A0D-483D-47FA-B62E9AC6A4EF}"/>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6EFC3132-0107-ACA7-3CBC-39BB4CF68A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12631" y="9388009"/>
            <a:ext cx="609600" cy="609600"/>
          </a:xfrm>
          <a:prstGeom prst="rect">
            <a:avLst/>
          </a:prstGeom>
        </p:spPr>
      </p:pic>
    </p:spTree>
    <p:extLst>
      <p:ext uri="{BB962C8B-B14F-4D97-AF65-F5344CB8AC3E}">
        <p14:creationId xmlns:p14="http://schemas.microsoft.com/office/powerpoint/2010/main" val="2646025585"/>
      </p:ext>
    </p:extLst>
  </p:cSld>
  <p:clrMapOvr>
    <a:masterClrMapping/>
  </p:clrMapOvr>
  <mc:AlternateContent xmlns:mc="http://schemas.openxmlformats.org/markup-compatibility/2006">
    <mc:Choice xmlns:p14="http://schemas.microsoft.com/office/powerpoint/2010/main" Requires="p14">
      <p:transition spd="slow" p14:dur="2000" advTm="22324"/>
    </mc:Choice>
    <mc:Fallback>
      <p:transition spd="slow" advTm="22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Waves change speed</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p:txBody>
          <a:bodyPr/>
          <a:lstStyle/>
          <a:p>
            <a:r>
              <a:rPr lang="en-IE" sz="3600" dirty="0"/>
              <a:t>When waves travel from one medium to another they change speed.</a:t>
            </a:r>
          </a:p>
          <a:p>
            <a:r>
              <a:rPr lang="en-IE" sz="3600" dirty="0"/>
              <a:t>Although the velocity of the wave changes the frequency of the waves remains the same.</a:t>
            </a:r>
          </a:p>
          <a:p>
            <a:r>
              <a:rPr lang="en-IE" sz="3600" dirty="0"/>
              <a:t>As we know:</a:t>
            </a:r>
          </a:p>
          <a:p>
            <a:pPr marL="0" indent="0" algn="ctr">
              <a:buNone/>
            </a:pPr>
            <a:r>
              <a:rPr lang="en-GB" altLang="en-US" sz="5400" b="1" i="1" dirty="0"/>
              <a:t>c  = f </a:t>
            </a:r>
            <a:r>
              <a:rPr lang="en-GB" altLang="en-US" sz="5400" b="1" i="1" dirty="0">
                <a:sym typeface="Symbol" panose="05050102010706020507" pitchFamily="18" charset="2"/>
              </a:rPr>
              <a:t></a:t>
            </a:r>
          </a:p>
          <a:p>
            <a:endParaRPr lang="en-GB" altLang="en-US" sz="2400" b="1" i="1" dirty="0">
              <a:sym typeface="Symbol" panose="05050102010706020507" pitchFamily="18" charset="2"/>
            </a:endParaRPr>
          </a:p>
          <a:p>
            <a:r>
              <a:rPr lang="en-IE" sz="3600" dirty="0"/>
              <a:t>As the waves velocity increases the wavelength increases.</a:t>
            </a:r>
          </a:p>
          <a:p>
            <a:r>
              <a:rPr lang="en-IE" sz="3600" dirty="0"/>
              <a:t>As the waves velocity decreases the wavelength decreases. </a:t>
            </a:r>
          </a:p>
        </p:txBody>
      </p:sp>
      <p:pic>
        <p:nvPicPr>
          <p:cNvPr id="6" name="Picture 5" descr="Text&#10;&#10;Description automatically generated">
            <a:extLst>
              <a:ext uri="{FF2B5EF4-FFF2-40B4-BE49-F238E27FC236}">
                <a16:creationId xmlns:a16="http://schemas.microsoft.com/office/drawing/2014/main" id="{95B1B189-23C0-AF4C-ABEE-B1812CF5DB65}"/>
              </a:ext>
            </a:extLst>
          </p:cNvPr>
          <p:cNvPicPr>
            <a:picLocks noChangeAspect="1"/>
          </p:cNvPicPr>
          <p:nvPr/>
        </p:nvPicPr>
        <p:blipFill>
          <a:blip r:embed="rId6"/>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544726C4-DFCB-7632-E5F4-087399C10C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3389" y="9412091"/>
            <a:ext cx="609600" cy="609600"/>
          </a:xfrm>
          <a:prstGeom prst="rect">
            <a:avLst/>
          </a:prstGeom>
        </p:spPr>
      </p:pic>
    </p:spTree>
    <p:extLst>
      <p:ext uri="{BB962C8B-B14F-4D97-AF65-F5344CB8AC3E}">
        <p14:creationId xmlns:p14="http://schemas.microsoft.com/office/powerpoint/2010/main" val="2089498111"/>
      </p:ext>
    </p:extLst>
  </p:cSld>
  <p:clrMapOvr>
    <a:masterClrMapping/>
  </p:clrMapOvr>
  <mc:AlternateContent xmlns:mc="http://schemas.openxmlformats.org/markup-compatibility/2006">
    <mc:Choice xmlns:p14="http://schemas.microsoft.com/office/powerpoint/2010/main" Requires="p14">
      <p:transition spd="slow" p14:dur="2000" advTm="7579"/>
    </mc:Choice>
    <mc:Fallback>
      <p:transition spd="slow" advTm="7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600" dirty="0">
                <a:solidFill>
                  <a:prstClr val="black"/>
                </a:solidFill>
                <a:ea typeface="+mn-ea"/>
                <a:cs typeface="+mn-cs"/>
              </a:rPr>
              <a:t>Refraction</a:t>
            </a:r>
            <a:r>
              <a:rPr lang="en-US" sz="3200" dirty="0">
                <a:solidFill>
                  <a:prstClr val="black"/>
                </a:solidFill>
                <a:ea typeface="+mn-ea"/>
                <a:cs typeface="+mn-cs"/>
              </a:rPr>
              <a:t> </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948359" y="1700213"/>
            <a:ext cx="6509715" cy="6878003"/>
          </a:xfrm>
        </p:spPr>
        <p:txBody>
          <a:bodyPr/>
          <a:lstStyle/>
          <a:p>
            <a:r>
              <a:rPr lang="en-IE" sz="4000" dirty="0"/>
              <a:t>Refraction of waves is the changing direction of a wave when it enters a region where its speed changes. </a:t>
            </a:r>
          </a:p>
          <a:p>
            <a:pPr marL="0" indent="0">
              <a:buNone/>
            </a:pPr>
            <a:endParaRPr lang="en-IE" sz="4000" dirty="0"/>
          </a:p>
          <a:p>
            <a:r>
              <a:rPr lang="en-IE" sz="4000" dirty="0"/>
              <a:t>The </a:t>
            </a:r>
            <a:r>
              <a:rPr lang="en-IE" sz="4000" b="1" dirty="0"/>
              <a:t>frequency</a:t>
            </a:r>
            <a:r>
              <a:rPr lang="en-IE" sz="4000" dirty="0"/>
              <a:t> of the wave </a:t>
            </a:r>
            <a:r>
              <a:rPr lang="en-IE" sz="4000" b="1" dirty="0"/>
              <a:t>does not change</a:t>
            </a:r>
            <a:r>
              <a:rPr lang="en-IE" sz="4000" dirty="0"/>
              <a:t>!!</a:t>
            </a:r>
          </a:p>
          <a:p>
            <a:endParaRPr lang="en-IE" sz="4000" dirty="0"/>
          </a:p>
          <a:p>
            <a:r>
              <a:rPr lang="en-IE" sz="4000" dirty="0">
                <a:hlinkClick r:id="rId6"/>
              </a:rPr>
              <a:t>Simulation here</a:t>
            </a:r>
            <a:endParaRPr lang="en-IE" sz="4000" dirty="0"/>
          </a:p>
          <a:p>
            <a:pPr marL="0" indent="0">
              <a:buNone/>
            </a:pPr>
            <a:endParaRPr lang="en-IE" sz="4000" dirty="0"/>
          </a:p>
        </p:txBody>
      </p:sp>
      <p:pic>
        <p:nvPicPr>
          <p:cNvPr id="6" name="Picture 5" descr="Diagram&#10;&#10;Description automatically generated">
            <a:extLst>
              <a:ext uri="{FF2B5EF4-FFF2-40B4-BE49-F238E27FC236}">
                <a16:creationId xmlns:a16="http://schemas.microsoft.com/office/drawing/2014/main" id="{FF2C26C3-5F4F-880E-ED6A-45641D3F2CE5}"/>
              </a:ext>
            </a:extLst>
          </p:cNvPr>
          <p:cNvPicPr>
            <a:picLocks noChangeAspect="1"/>
          </p:cNvPicPr>
          <p:nvPr/>
        </p:nvPicPr>
        <p:blipFill>
          <a:blip r:embed="rId7"/>
          <a:stretch>
            <a:fillRect/>
          </a:stretch>
        </p:blipFill>
        <p:spPr>
          <a:xfrm>
            <a:off x="8314581" y="2659136"/>
            <a:ext cx="6994647" cy="5068584"/>
          </a:xfrm>
          <a:prstGeom prst="rect">
            <a:avLst/>
          </a:prstGeom>
        </p:spPr>
      </p:pic>
      <p:pic>
        <p:nvPicPr>
          <p:cNvPr id="7" name="Picture 5" descr="Text&#10;&#10;Description automatically generated">
            <a:extLst>
              <a:ext uri="{FF2B5EF4-FFF2-40B4-BE49-F238E27FC236}">
                <a16:creationId xmlns:a16="http://schemas.microsoft.com/office/drawing/2014/main" id="{F8FA6F15-0E35-2846-182C-499BB592975F}"/>
              </a:ext>
            </a:extLst>
          </p:cNvPr>
          <p:cNvPicPr>
            <a:picLocks noChangeAspect="1"/>
          </p:cNvPicPr>
          <p:nvPr/>
        </p:nvPicPr>
        <p:blipFill>
          <a:blip r:embed="rId8"/>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AEB21D10-1358-4DA1-F331-2385FAC92C7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84625" y="9368314"/>
            <a:ext cx="609600" cy="609600"/>
          </a:xfrm>
          <a:prstGeom prst="rect">
            <a:avLst/>
          </a:prstGeom>
        </p:spPr>
      </p:pic>
    </p:spTree>
    <p:extLst>
      <p:ext uri="{BB962C8B-B14F-4D97-AF65-F5344CB8AC3E}">
        <p14:creationId xmlns:p14="http://schemas.microsoft.com/office/powerpoint/2010/main" val="2606778916"/>
      </p:ext>
    </p:extLst>
  </p:cSld>
  <p:clrMapOvr>
    <a:masterClrMapping/>
  </p:clrMapOvr>
  <mc:AlternateContent xmlns:mc="http://schemas.openxmlformats.org/markup-compatibility/2006">
    <mc:Choice xmlns:p14="http://schemas.microsoft.com/office/powerpoint/2010/main" Requires="p14">
      <p:transition spd="slow" p14:dur="2000" advTm="16310"/>
    </mc:Choice>
    <mc:Fallback>
      <p:transition spd="slow" advTm="1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Diffraction </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948360" y="1874134"/>
            <a:ext cx="6581153" cy="6169729"/>
          </a:xfrm>
        </p:spPr>
        <p:txBody>
          <a:bodyPr/>
          <a:lstStyle/>
          <a:p>
            <a:r>
              <a:rPr lang="en-IE" sz="4000" dirty="0"/>
              <a:t>Diffraction is the sideways spreading of waves into the region beyond a gap or around an obstacle. </a:t>
            </a:r>
          </a:p>
          <a:p>
            <a:endParaRPr lang="en-IE" sz="4000" dirty="0"/>
          </a:p>
          <a:p>
            <a:r>
              <a:rPr lang="en-IE" sz="4000" dirty="0"/>
              <a:t>Occurs for sound waves, this is why we can hear around corners. </a:t>
            </a:r>
          </a:p>
          <a:p>
            <a:endParaRPr lang="en-IE" dirty="0"/>
          </a:p>
        </p:txBody>
      </p:sp>
      <p:pic>
        <p:nvPicPr>
          <p:cNvPr id="6" name="Picture 5" descr="A picture containing text, antenna&#10;&#10;Description automatically generated">
            <a:extLst>
              <a:ext uri="{FF2B5EF4-FFF2-40B4-BE49-F238E27FC236}">
                <a16:creationId xmlns:a16="http://schemas.microsoft.com/office/drawing/2014/main" id="{B8B88C1C-A37C-E121-D61F-98C52FE73873}"/>
              </a:ext>
            </a:extLst>
          </p:cNvPr>
          <p:cNvPicPr>
            <a:picLocks noChangeAspect="1"/>
          </p:cNvPicPr>
          <p:nvPr/>
        </p:nvPicPr>
        <p:blipFill>
          <a:blip r:embed="rId6"/>
          <a:stretch>
            <a:fillRect/>
          </a:stretch>
        </p:blipFill>
        <p:spPr>
          <a:xfrm>
            <a:off x="8518917" y="2534489"/>
            <a:ext cx="7053117" cy="4849018"/>
          </a:xfrm>
          <a:prstGeom prst="rect">
            <a:avLst/>
          </a:prstGeom>
        </p:spPr>
      </p:pic>
      <p:pic>
        <p:nvPicPr>
          <p:cNvPr id="7" name="Picture 5" descr="Text&#10;&#10;Description automatically generated">
            <a:extLst>
              <a:ext uri="{FF2B5EF4-FFF2-40B4-BE49-F238E27FC236}">
                <a16:creationId xmlns:a16="http://schemas.microsoft.com/office/drawing/2014/main" id="{33D8D3BD-2000-C658-27FB-499290F13AF3}"/>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CB9865FA-A064-60C4-E451-13371A399D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12631" y="9084699"/>
            <a:ext cx="609600" cy="609600"/>
          </a:xfrm>
          <a:prstGeom prst="rect">
            <a:avLst/>
          </a:prstGeom>
        </p:spPr>
      </p:pic>
    </p:spTree>
    <p:extLst>
      <p:ext uri="{BB962C8B-B14F-4D97-AF65-F5344CB8AC3E}">
        <p14:creationId xmlns:p14="http://schemas.microsoft.com/office/powerpoint/2010/main" val="3055266835"/>
      </p:ext>
    </p:extLst>
  </p:cSld>
  <p:clrMapOvr>
    <a:masterClrMapping/>
  </p:clrMapOvr>
  <mc:AlternateContent xmlns:mc="http://schemas.openxmlformats.org/markup-compatibility/2006">
    <mc:Choice xmlns:p14="http://schemas.microsoft.com/office/powerpoint/2010/main" Requires="p14">
      <p:transition spd="slow" p14:dur="2000" advTm="20071"/>
    </mc:Choice>
    <mc:Fallback>
      <p:transition spd="slow" advTm="20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Interference</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p:txBody>
          <a:bodyPr/>
          <a:lstStyle/>
          <a:p>
            <a:r>
              <a:rPr lang="en-IE" sz="3600" dirty="0"/>
              <a:t>Interference of waves is when waves from two sources meet, a new wave is produced. The displacement produced at any point by this wave is the algebraic sum of the displacements that each wave would produce on its own. </a:t>
            </a:r>
          </a:p>
          <a:p>
            <a:r>
              <a:rPr lang="en-IE" sz="3600" dirty="0"/>
              <a:t>All wave types will undergo interference.</a:t>
            </a:r>
          </a:p>
        </p:txBody>
      </p:sp>
      <p:pic>
        <p:nvPicPr>
          <p:cNvPr id="6" name="Picture 5" descr="Text&#10;&#10;Description automatically generated">
            <a:extLst>
              <a:ext uri="{FF2B5EF4-FFF2-40B4-BE49-F238E27FC236}">
                <a16:creationId xmlns:a16="http://schemas.microsoft.com/office/drawing/2014/main" id="{AAB20565-B47C-CA17-40E0-07AA7CEE65E1}"/>
              </a:ext>
            </a:extLst>
          </p:cNvPr>
          <p:cNvPicPr>
            <a:picLocks noChangeAspect="1"/>
          </p:cNvPicPr>
          <p:nvPr/>
        </p:nvPicPr>
        <p:blipFill>
          <a:blip r:embed="rId6"/>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FC344F50-7B02-6EF6-934B-D07F4E76E8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12631" y="9368314"/>
            <a:ext cx="609600" cy="609600"/>
          </a:xfrm>
          <a:prstGeom prst="rect">
            <a:avLst/>
          </a:prstGeom>
        </p:spPr>
      </p:pic>
    </p:spTree>
    <p:extLst>
      <p:ext uri="{BB962C8B-B14F-4D97-AF65-F5344CB8AC3E}">
        <p14:creationId xmlns:p14="http://schemas.microsoft.com/office/powerpoint/2010/main" val="3929270736"/>
      </p:ext>
    </p:extLst>
  </p:cSld>
  <p:clrMapOvr>
    <a:masterClrMapping/>
  </p:clrMapOvr>
  <mc:AlternateContent xmlns:mc="http://schemas.openxmlformats.org/markup-compatibility/2006">
    <mc:Choice xmlns:p14="http://schemas.microsoft.com/office/powerpoint/2010/main" Requires="p14">
      <p:transition spd="slow" p14:dur="2000" advTm="21395"/>
    </mc:Choice>
    <mc:Fallback>
      <p:transition spd="slow" advTm="21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59" y="0"/>
            <a:ext cx="10973872" cy="1173392"/>
          </a:xfrm>
        </p:spPr>
        <p:txBody>
          <a:bodyPr/>
          <a:lstStyle/>
          <a:p>
            <a:pPr lvl="0" defTabSz="1267752" eaLnBrk="1" fontAlgn="auto" hangingPunct="1">
              <a:spcBef>
                <a:spcPts val="0"/>
              </a:spcBef>
              <a:spcAft>
                <a:spcPts val="0"/>
              </a:spcAft>
            </a:pPr>
            <a:br>
              <a:rPr lang="en-US" sz="4000" dirty="0">
                <a:solidFill>
                  <a:prstClr val="black"/>
                </a:solidFill>
                <a:ea typeface="+mn-ea"/>
                <a:cs typeface="+mn-cs"/>
              </a:rPr>
            </a:br>
            <a:r>
              <a:rPr lang="en-US" sz="4000" dirty="0">
                <a:solidFill>
                  <a:prstClr val="black"/>
                </a:solidFill>
                <a:ea typeface="+mn-ea"/>
                <a:cs typeface="+mn-cs"/>
              </a:rPr>
              <a:t> </a:t>
            </a:r>
            <a:r>
              <a:rPr lang="en-US" sz="3200" dirty="0">
                <a:solidFill>
                  <a:prstClr val="black"/>
                </a:solidFill>
                <a:ea typeface="+mn-ea"/>
                <a:cs typeface="+mn-cs"/>
              </a:rPr>
              <a:t>Constructive interference</a:t>
            </a:r>
            <a:endParaRPr lang="en-IE" sz="3200"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11922231" y="8578216"/>
            <a:ext cx="4330824" cy="1580197"/>
          </a:xfrm>
          <a:prstGeom prst="rect">
            <a:avLst/>
          </a:prstGeom>
        </p:spPr>
      </p:pic>
      <p:sp>
        <p:nvSpPr>
          <p:cNvPr id="3" name="Content Placeholder 2">
            <a:extLst>
              <a:ext uri="{FF2B5EF4-FFF2-40B4-BE49-F238E27FC236}">
                <a16:creationId xmlns:a16="http://schemas.microsoft.com/office/drawing/2014/main" id="{9A115378-0107-A6E9-8B33-567DA6BF420D}"/>
              </a:ext>
            </a:extLst>
          </p:cNvPr>
          <p:cNvSpPr>
            <a:spLocks noGrp="1"/>
          </p:cNvSpPr>
          <p:nvPr>
            <p:ph idx="1"/>
          </p:nvPr>
        </p:nvSpPr>
        <p:spPr>
          <a:xfrm>
            <a:off x="534021" y="2779069"/>
            <a:ext cx="5766766" cy="4600273"/>
          </a:xfrm>
        </p:spPr>
        <p:txBody>
          <a:bodyPr/>
          <a:lstStyle/>
          <a:p>
            <a:r>
              <a:rPr lang="en-IE" sz="4000" dirty="0"/>
              <a:t>When waves from two sources meet and the amplitude if the resulting wave is greater than the amplitude of the amplitudes of the individual waves.</a:t>
            </a:r>
          </a:p>
        </p:txBody>
      </p:sp>
      <p:pic>
        <p:nvPicPr>
          <p:cNvPr id="1026" name="Picture 2" descr="Interference">
            <a:extLst>
              <a:ext uri="{FF2B5EF4-FFF2-40B4-BE49-F238E27FC236}">
                <a16:creationId xmlns:a16="http://schemas.microsoft.com/office/drawing/2014/main" id="{DD71AE3F-A389-7598-B00D-4F4CD3CD4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2975452"/>
            <a:ext cx="7775456" cy="3498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0AD05563-3AED-AAE4-F2CF-3EE95720FE89}"/>
              </a:ext>
            </a:extLst>
          </p:cNvPr>
          <p:cNvPicPr>
            <a:picLocks noChangeAspect="1"/>
          </p:cNvPicPr>
          <p:nvPr/>
        </p:nvPicPr>
        <p:blipFill>
          <a:blip r:embed="rId7"/>
          <a:stretch>
            <a:fillRect/>
          </a:stretch>
        </p:blipFill>
        <p:spPr>
          <a:xfrm>
            <a:off x="5627946" y="8965860"/>
            <a:ext cx="4321367" cy="1247617"/>
          </a:xfrm>
          <a:prstGeom prst="rect">
            <a:avLst/>
          </a:prstGeom>
        </p:spPr>
      </p:pic>
      <p:pic>
        <p:nvPicPr>
          <p:cNvPr id="5" name="Recorded Sound">
            <a:hlinkClick r:id="" action="ppaction://media"/>
            <a:extLst>
              <a:ext uri="{FF2B5EF4-FFF2-40B4-BE49-F238E27FC236}">
                <a16:creationId xmlns:a16="http://schemas.microsoft.com/office/drawing/2014/main" id="{697CBED7-4BE1-312A-C8AE-30937A18507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12631" y="9368314"/>
            <a:ext cx="609600" cy="609600"/>
          </a:xfrm>
          <a:prstGeom prst="rect">
            <a:avLst/>
          </a:prstGeom>
        </p:spPr>
      </p:pic>
    </p:spTree>
    <p:extLst>
      <p:ext uri="{BB962C8B-B14F-4D97-AF65-F5344CB8AC3E}">
        <p14:creationId xmlns:p14="http://schemas.microsoft.com/office/powerpoint/2010/main" val="1148435135"/>
      </p:ext>
    </p:extLst>
  </p:cSld>
  <p:clrMapOvr>
    <a:masterClrMapping/>
  </p:clrMapOvr>
  <mc:AlternateContent xmlns:mc="http://schemas.openxmlformats.org/markup-compatibility/2006">
    <mc:Choice xmlns:p14="http://schemas.microsoft.com/office/powerpoint/2010/main" Requires="p14">
      <p:transition spd="slow" p14:dur="2000" advTm="13082"/>
    </mc:Choice>
    <mc:Fallback>
      <p:transition spd="slow" advTm="13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D24B0405-4E1F-466C-B47E-D888F920E63B}" vid="{C92CC812-BA72-43A0-A347-C442577FD18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CEFFDEE8CBB4EB0DE33C17DF7CE52" ma:contentTypeVersion="12" ma:contentTypeDescription="Create a new document." ma:contentTypeScope="" ma:versionID="642183565e69c06160eeb8b58db85d62">
  <xsd:schema xmlns:xsd="http://www.w3.org/2001/XMLSchema" xmlns:xs="http://www.w3.org/2001/XMLSchema" xmlns:p="http://schemas.microsoft.com/office/2006/metadata/properties" xmlns:ns3="53654a71-39f5-422b-bf6e-bb4d5e46afc3" xmlns:ns4="60b8bcbf-d985-4ef9-9a7e-171ce5c890a2" targetNamespace="http://schemas.microsoft.com/office/2006/metadata/properties" ma:root="true" ma:fieldsID="f5db2abdf483db5948404d1b20196a37" ns3:_="" ns4:_="">
    <xsd:import namespace="53654a71-39f5-422b-bf6e-bb4d5e46afc3"/>
    <xsd:import namespace="60b8bcbf-d985-4ef9-9a7e-171ce5c890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654a71-39f5-422b-bf6e-bb4d5e46af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b8bcbf-d985-4ef9-9a7e-171ce5c890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E62CCE-CE5F-4E5D-AA0A-1C33715FC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654a71-39f5-422b-bf6e-bb4d5e46afc3"/>
    <ds:schemaRef ds:uri="60b8bcbf-d985-4ef9-9a7e-171ce5c89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F9092-BDA7-424C-B9CC-8BEFC49DF85B}">
  <ds:schemaRefs>
    <ds:schemaRef ds:uri="http://schemas.microsoft.com/sharepoint/v3/contenttype/forms"/>
  </ds:schemaRefs>
</ds:datastoreItem>
</file>

<file path=customXml/itemProps3.xml><?xml version="1.0" encoding="utf-8"?>
<ds:datastoreItem xmlns:ds="http://schemas.openxmlformats.org/officeDocument/2006/customXml" ds:itemID="{048EA609-1291-4473-BFBC-F21AC1F4FF60}">
  <ds:schemaRefs>
    <ds:schemaRef ds:uri="http://www.w3.org/XML/1998/namespace"/>
    <ds:schemaRef ds:uri="53654a71-39f5-422b-bf6e-bb4d5e46afc3"/>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0b8bcbf-d985-4ef9-9a7e-171ce5c890a2"/>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7840</TotalTime>
  <Words>1425</Words>
  <Application>Microsoft Office PowerPoint</Application>
  <PresentationFormat>Custom</PresentationFormat>
  <Paragraphs>127</Paragraphs>
  <Slides>17</Slides>
  <Notes>14</Notes>
  <HiddenSlides>0</HiddenSlides>
  <MMClips>12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DengXian</vt:lpstr>
      <vt:lpstr>arial</vt:lpstr>
      <vt:lpstr>arial</vt:lpstr>
      <vt:lpstr>Calibri</vt:lpstr>
      <vt:lpstr>Calibri Light</vt:lpstr>
      <vt:lpstr>Theme2</vt:lpstr>
      <vt:lpstr>office theme</vt:lpstr>
      <vt:lpstr> Waves  Suitable for Leaving Certificate Physics </vt:lpstr>
      <vt:lpstr>PowerPoint Presentation</vt:lpstr>
      <vt:lpstr>  Wave Phenomena</vt:lpstr>
      <vt:lpstr> Reflection </vt:lpstr>
      <vt:lpstr>  Waves change speed</vt:lpstr>
      <vt:lpstr>  Refraction </vt:lpstr>
      <vt:lpstr>  Diffraction </vt:lpstr>
      <vt:lpstr>  Interference</vt:lpstr>
      <vt:lpstr>  Constructive interference</vt:lpstr>
      <vt:lpstr>  Destructive interference</vt:lpstr>
      <vt:lpstr>  Interference</vt:lpstr>
      <vt:lpstr>Interference</vt:lpstr>
      <vt:lpstr> Interference.</vt:lpstr>
      <vt:lpstr> Polarisation</vt:lpstr>
      <vt:lpstr>  How Polaroid sunglasses work.</vt:lpstr>
      <vt:lpstr>  References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Sharon.Kelly</dc:creator>
  <cp:lastModifiedBy>ULStudent:TARA.RYAN</cp:lastModifiedBy>
  <cp:revision>411</cp:revision>
  <cp:lastPrinted>2022-01-21T15:42:44Z</cp:lastPrinted>
  <dcterms:created xsi:type="dcterms:W3CDTF">2020-01-09T08:50:42Z</dcterms:created>
  <dcterms:modified xsi:type="dcterms:W3CDTF">2022-12-15T14:18:19Z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0x010100001CEFFDEE8CBB4EB0DE33C17DF7CE52</vt:lpwstr>
  </property>
</Properties>
</file>