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 id="2147483660" r:id="rId5"/>
  </p:sldMasterIdLst>
  <p:notesMasterIdLst>
    <p:notesMasterId r:id="rId40"/>
  </p:notesMasterIdLst>
  <p:handoutMasterIdLst>
    <p:handoutMasterId r:id="rId41"/>
  </p:handoutMasterIdLst>
  <p:sldIdLst>
    <p:sldId id="373" r:id="rId6"/>
    <p:sldId id="375" r:id="rId7"/>
    <p:sldId id="342" r:id="rId8"/>
    <p:sldId id="344" r:id="rId9"/>
    <p:sldId id="343" r:id="rId10"/>
    <p:sldId id="345" r:id="rId11"/>
    <p:sldId id="346" r:id="rId12"/>
    <p:sldId id="347" r:id="rId13"/>
    <p:sldId id="348" r:id="rId14"/>
    <p:sldId id="350" r:id="rId15"/>
    <p:sldId id="352" r:id="rId16"/>
    <p:sldId id="351" r:id="rId17"/>
    <p:sldId id="354" r:id="rId18"/>
    <p:sldId id="357" r:id="rId19"/>
    <p:sldId id="353" r:id="rId20"/>
    <p:sldId id="356" r:id="rId21"/>
    <p:sldId id="355" r:id="rId22"/>
    <p:sldId id="361" r:id="rId23"/>
    <p:sldId id="360" r:id="rId24"/>
    <p:sldId id="359" r:id="rId25"/>
    <p:sldId id="358" r:id="rId26"/>
    <p:sldId id="364" r:id="rId27"/>
    <p:sldId id="363" r:id="rId28"/>
    <p:sldId id="362" r:id="rId29"/>
    <p:sldId id="366" r:id="rId30"/>
    <p:sldId id="367" r:id="rId31"/>
    <p:sldId id="370" r:id="rId32"/>
    <p:sldId id="365" r:id="rId33"/>
    <p:sldId id="368" r:id="rId34"/>
    <p:sldId id="369" r:id="rId35"/>
    <p:sldId id="371" r:id="rId36"/>
    <p:sldId id="372" r:id="rId37"/>
    <p:sldId id="349" r:id="rId38"/>
    <p:sldId id="374" r:id="rId39"/>
  </p:sldIdLst>
  <p:sldSz cx="16257588" cy="10158413"/>
  <p:notesSz cx="6858000" cy="994568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199">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7772F-BA64-4381-8290-68BB6639C8CA}" v="40" dt="2022-12-15T13:43:07.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1378" autoAdjust="0"/>
  </p:normalViewPr>
  <p:slideViewPr>
    <p:cSldViewPr snapToGrid="0" snapToObjects="1">
      <p:cViewPr varScale="1">
        <p:scale>
          <a:sx n="26" d="100"/>
          <a:sy n="26" d="100"/>
        </p:scale>
        <p:origin x="2136" y="84"/>
      </p:cViewPr>
      <p:guideLst>
        <p:guide orient="horz" pos="3199"/>
        <p:guide pos="5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E.Ryan" userId="S::tara.e.ryan@ul.ie::b2da61a2-f3d1-4c80-9969-bed3a362adcb" providerId="AD" clId="Web-{E51BD964-3DA5-07B7-5F01-2913EFA4B52B}"/>
    <pc:docChg chg="addSld delSld modSld addMainMaster">
      <pc:chgData name="Tara.E.Ryan" userId="S::tara.e.ryan@ul.ie::b2da61a2-f3d1-4c80-9969-bed3a362adcb" providerId="AD" clId="Web-{E51BD964-3DA5-07B7-5F01-2913EFA4B52B}" dt="2022-11-29T14:04:24.542" v="57"/>
      <pc:docMkLst>
        <pc:docMk/>
      </pc:docMkLst>
      <pc:sldChg chg="del">
        <pc:chgData name="Tara.E.Ryan" userId="S::tara.e.ryan@ul.ie::b2da61a2-f3d1-4c80-9969-bed3a362adcb" providerId="AD" clId="Web-{E51BD964-3DA5-07B7-5F01-2913EFA4B52B}" dt="2022-11-29T14:04:23.011" v="56"/>
        <pc:sldMkLst>
          <pc:docMk/>
          <pc:sldMk cId="2775976314" sldId="330"/>
        </pc:sldMkLst>
      </pc:sldChg>
      <pc:sldChg chg="del">
        <pc:chgData name="Tara.E.Ryan" userId="S::tara.e.ryan@ul.ie::b2da61a2-f3d1-4c80-9969-bed3a362adcb" providerId="AD" clId="Web-{E51BD964-3DA5-07B7-5F01-2913EFA4B52B}" dt="2022-11-29T14:02:15.117" v="16"/>
        <pc:sldMkLst>
          <pc:docMk/>
          <pc:sldMk cId="1687097853" sldId="332"/>
        </pc:sldMkLst>
      </pc:sldChg>
      <pc:sldChg chg="addSp modSp">
        <pc:chgData name="Tara.E.Ryan" userId="S::tara.e.ryan@ul.ie::b2da61a2-f3d1-4c80-9969-bed3a362adcb" providerId="AD" clId="Web-{E51BD964-3DA5-07B7-5F01-2913EFA4B52B}" dt="2022-11-29T14:02:36.711" v="20" actId="1076"/>
        <pc:sldMkLst>
          <pc:docMk/>
          <pc:sldMk cId="4231775580" sldId="342"/>
        </pc:sldMkLst>
        <pc:picChg chg="add mod">
          <ac:chgData name="Tara.E.Ryan" userId="S::tara.e.ryan@ul.ie::b2da61a2-f3d1-4c80-9969-bed3a362adcb" providerId="AD" clId="Web-{E51BD964-3DA5-07B7-5F01-2913EFA4B52B}" dt="2022-11-29T14:02:36.711" v="20" actId="1076"/>
          <ac:picMkLst>
            <pc:docMk/>
            <pc:sldMk cId="4231775580" sldId="342"/>
            <ac:picMk id="5" creationId="{1EFD8BCE-958F-71B5-00DE-6BD6231E1963}"/>
          </ac:picMkLst>
        </pc:picChg>
      </pc:sldChg>
      <pc:sldChg chg="addSp">
        <pc:chgData name="Tara.E.Ryan" userId="S::tara.e.ryan@ul.ie::b2da61a2-f3d1-4c80-9969-bed3a362adcb" providerId="AD" clId="Web-{E51BD964-3DA5-07B7-5F01-2913EFA4B52B}" dt="2022-11-29T14:02:46.664" v="23"/>
        <pc:sldMkLst>
          <pc:docMk/>
          <pc:sldMk cId="660963767" sldId="343"/>
        </pc:sldMkLst>
        <pc:picChg chg="add">
          <ac:chgData name="Tara.E.Ryan" userId="S::tara.e.ryan@ul.ie::b2da61a2-f3d1-4c80-9969-bed3a362adcb" providerId="AD" clId="Web-{E51BD964-3DA5-07B7-5F01-2913EFA4B52B}" dt="2022-11-29T14:02:46.664" v="23"/>
          <ac:picMkLst>
            <pc:docMk/>
            <pc:sldMk cId="660963767" sldId="343"/>
            <ac:picMk id="6" creationId="{E1E361C7-CC4A-E9FE-D6F5-FCB428E96BF2}"/>
          </ac:picMkLst>
        </pc:picChg>
      </pc:sldChg>
      <pc:sldChg chg="addSp modSp">
        <pc:chgData name="Tara.E.Ryan" userId="S::tara.e.ryan@ul.ie::b2da61a2-f3d1-4c80-9969-bed3a362adcb" providerId="AD" clId="Web-{E51BD964-3DA5-07B7-5F01-2913EFA4B52B}" dt="2022-11-29T14:02:45.508" v="22" actId="1076"/>
        <pc:sldMkLst>
          <pc:docMk/>
          <pc:sldMk cId="2646025585" sldId="344"/>
        </pc:sldMkLst>
        <pc:picChg chg="add mod">
          <ac:chgData name="Tara.E.Ryan" userId="S::tara.e.ryan@ul.ie::b2da61a2-f3d1-4c80-9969-bed3a362adcb" providerId="AD" clId="Web-{E51BD964-3DA5-07B7-5F01-2913EFA4B52B}" dt="2022-11-29T14:02:45.508" v="22" actId="1076"/>
          <ac:picMkLst>
            <pc:docMk/>
            <pc:sldMk cId="2646025585" sldId="344"/>
            <ac:picMk id="6" creationId="{56F537E5-9C5F-F3BA-03EA-058704FCD027}"/>
          </ac:picMkLst>
        </pc:picChg>
      </pc:sldChg>
      <pc:sldChg chg="addSp">
        <pc:chgData name="Tara.E.Ryan" userId="S::tara.e.ryan@ul.ie::b2da61a2-f3d1-4c80-9969-bed3a362adcb" providerId="AD" clId="Web-{E51BD964-3DA5-07B7-5F01-2913EFA4B52B}" dt="2022-11-29T14:02:49.555" v="24"/>
        <pc:sldMkLst>
          <pc:docMk/>
          <pc:sldMk cId="2089498111" sldId="345"/>
        </pc:sldMkLst>
        <pc:picChg chg="add">
          <ac:chgData name="Tara.E.Ryan" userId="S::tara.e.ryan@ul.ie::b2da61a2-f3d1-4c80-9969-bed3a362adcb" providerId="AD" clId="Web-{E51BD964-3DA5-07B7-5F01-2913EFA4B52B}" dt="2022-11-29T14:02:49.555" v="24"/>
          <ac:picMkLst>
            <pc:docMk/>
            <pc:sldMk cId="2089498111" sldId="345"/>
            <ac:picMk id="7" creationId="{B3CBB6CC-34DB-80E8-FB72-EAC2CC6A564D}"/>
          </ac:picMkLst>
        </pc:picChg>
      </pc:sldChg>
      <pc:sldChg chg="addSp">
        <pc:chgData name="Tara.E.Ryan" userId="S::tara.e.ryan@ul.ie::b2da61a2-f3d1-4c80-9969-bed3a362adcb" providerId="AD" clId="Web-{E51BD964-3DA5-07B7-5F01-2913EFA4B52B}" dt="2022-11-29T14:02:51.727" v="25"/>
        <pc:sldMkLst>
          <pc:docMk/>
          <pc:sldMk cId="1114276907" sldId="346"/>
        </pc:sldMkLst>
        <pc:picChg chg="add">
          <ac:chgData name="Tara.E.Ryan" userId="S::tara.e.ryan@ul.ie::b2da61a2-f3d1-4c80-9969-bed3a362adcb" providerId="AD" clId="Web-{E51BD964-3DA5-07B7-5F01-2913EFA4B52B}" dt="2022-11-29T14:02:51.727" v="25"/>
          <ac:picMkLst>
            <pc:docMk/>
            <pc:sldMk cId="1114276907" sldId="346"/>
            <ac:picMk id="6" creationId="{650853BE-EE70-C9B9-9B56-3EB1C13AFC0C}"/>
          </ac:picMkLst>
        </pc:picChg>
      </pc:sldChg>
      <pc:sldChg chg="addSp">
        <pc:chgData name="Tara.E.Ryan" userId="S::tara.e.ryan@ul.ie::b2da61a2-f3d1-4c80-9969-bed3a362adcb" providerId="AD" clId="Web-{E51BD964-3DA5-07B7-5F01-2913EFA4B52B}" dt="2022-11-29T14:02:54.727" v="26"/>
        <pc:sldMkLst>
          <pc:docMk/>
          <pc:sldMk cId="1252246353" sldId="347"/>
        </pc:sldMkLst>
        <pc:picChg chg="add">
          <ac:chgData name="Tara.E.Ryan" userId="S::tara.e.ryan@ul.ie::b2da61a2-f3d1-4c80-9969-bed3a362adcb" providerId="AD" clId="Web-{E51BD964-3DA5-07B7-5F01-2913EFA4B52B}" dt="2022-11-29T14:02:54.727" v="26"/>
          <ac:picMkLst>
            <pc:docMk/>
            <pc:sldMk cId="1252246353" sldId="347"/>
            <ac:picMk id="5" creationId="{C51591EB-22EE-14F3-BD88-ACE227B95ACF}"/>
          </ac:picMkLst>
        </pc:picChg>
      </pc:sldChg>
      <pc:sldChg chg="addSp">
        <pc:chgData name="Tara.E.Ryan" userId="S::tara.e.ryan@ul.ie::b2da61a2-f3d1-4c80-9969-bed3a362adcb" providerId="AD" clId="Web-{E51BD964-3DA5-07B7-5F01-2913EFA4B52B}" dt="2022-11-29T14:02:58.430" v="27"/>
        <pc:sldMkLst>
          <pc:docMk/>
          <pc:sldMk cId="2278423069" sldId="348"/>
        </pc:sldMkLst>
        <pc:picChg chg="add">
          <ac:chgData name="Tara.E.Ryan" userId="S::tara.e.ryan@ul.ie::b2da61a2-f3d1-4c80-9969-bed3a362adcb" providerId="AD" clId="Web-{E51BD964-3DA5-07B7-5F01-2913EFA4B52B}" dt="2022-11-29T14:02:58.430" v="27"/>
          <ac:picMkLst>
            <pc:docMk/>
            <pc:sldMk cId="2278423069" sldId="348"/>
            <ac:picMk id="5" creationId="{BDEC54B5-BEC7-4C9D-0175-EC0128AD4648}"/>
          </ac:picMkLst>
        </pc:picChg>
      </pc:sldChg>
      <pc:sldChg chg="addSp modSp">
        <pc:chgData name="Tara.E.Ryan" userId="S::tara.e.ryan@ul.ie::b2da61a2-f3d1-4c80-9969-bed3a362adcb" providerId="AD" clId="Web-{E51BD964-3DA5-07B7-5F01-2913EFA4B52B}" dt="2022-11-29T14:04:22.245" v="55" actId="20577"/>
        <pc:sldMkLst>
          <pc:docMk/>
          <pc:sldMk cId="3442306476" sldId="349"/>
        </pc:sldMkLst>
        <pc:spChg chg="mod">
          <ac:chgData name="Tara.E.Ryan" userId="S::tara.e.ryan@ul.ie::b2da61a2-f3d1-4c80-9969-bed3a362adcb" providerId="AD" clId="Web-{E51BD964-3DA5-07B7-5F01-2913EFA4B52B}" dt="2022-11-29T14:04:22.245" v="55" actId="20577"/>
          <ac:spMkLst>
            <pc:docMk/>
            <pc:sldMk cId="3442306476" sldId="349"/>
            <ac:spMk id="2" creationId="{00000000-0000-0000-0000-000000000000}"/>
          </ac:spMkLst>
        </pc:spChg>
        <pc:picChg chg="add">
          <ac:chgData name="Tara.E.Ryan" userId="S::tara.e.ryan@ul.ie::b2da61a2-f3d1-4c80-9969-bed3a362adcb" providerId="AD" clId="Web-{E51BD964-3DA5-07B7-5F01-2913EFA4B52B}" dt="2022-11-29T14:04:02.839" v="51"/>
          <ac:picMkLst>
            <pc:docMk/>
            <pc:sldMk cId="3442306476" sldId="349"/>
            <ac:picMk id="6" creationId="{3A4FBA12-1EE1-3A0F-466E-83877C6B20A9}"/>
          </ac:picMkLst>
        </pc:picChg>
      </pc:sldChg>
      <pc:sldChg chg="addSp">
        <pc:chgData name="Tara.E.Ryan" userId="S::tara.e.ryan@ul.ie::b2da61a2-f3d1-4c80-9969-bed3a362adcb" providerId="AD" clId="Web-{E51BD964-3DA5-07B7-5F01-2913EFA4B52B}" dt="2022-11-29T14:03:00.165" v="28"/>
        <pc:sldMkLst>
          <pc:docMk/>
          <pc:sldMk cId="2715595993" sldId="350"/>
        </pc:sldMkLst>
        <pc:picChg chg="add">
          <ac:chgData name="Tara.E.Ryan" userId="S::tara.e.ryan@ul.ie::b2da61a2-f3d1-4c80-9969-bed3a362adcb" providerId="AD" clId="Web-{E51BD964-3DA5-07B7-5F01-2913EFA4B52B}" dt="2022-11-29T14:03:00.165" v="28"/>
          <ac:picMkLst>
            <pc:docMk/>
            <pc:sldMk cId="2715595993" sldId="350"/>
            <ac:picMk id="7" creationId="{A25B25FB-0E9F-2275-1F32-193B190DA9F7}"/>
          </ac:picMkLst>
        </pc:picChg>
      </pc:sldChg>
      <pc:sldChg chg="addSp">
        <pc:chgData name="Tara.E.Ryan" userId="S::tara.e.ryan@ul.ie::b2da61a2-f3d1-4c80-9969-bed3a362adcb" providerId="AD" clId="Web-{E51BD964-3DA5-07B7-5F01-2913EFA4B52B}" dt="2022-11-29T14:03:05.056" v="30"/>
        <pc:sldMkLst>
          <pc:docMk/>
          <pc:sldMk cId="2468436639" sldId="351"/>
        </pc:sldMkLst>
        <pc:picChg chg="add">
          <ac:chgData name="Tara.E.Ryan" userId="S::tara.e.ryan@ul.ie::b2da61a2-f3d1-4c80-9969-bed3a362adcb" providerId="AD" clId="Web-{E51BD964-3DA5-07B7-5F01-2913EFA4B52B}" dt="2022-11-29T14:03:05.056" v="30"/>
          <ac:picMkLst>
            <pc:docMk/>
            <pc:sldMk cId="2468436639" sldId="351"/>
            <ac:picMk id="7" creationId="{DAE98943-4CD6-0B16-64AB-608B22A6DEEE}"/>
          </ac:picMkLst>
        </pc:picChg>
      </pc:sldChg>
      <pc:sldChg chg="addSp">
        <pc:chgData name="Tara.E.Ryan" userId="S::tara.e.ryan@ul.ie::b2da61a2-f3d1-4c80-9969-bed3a362adcb" providerId="AD" clId="Web-{E51BD964-3DA5-07B7-5F01-2913EFA4B52B}" dt="2022-11-29T14:03:02.727" v="29"/>
        <pc:sldMkLst>
          <pc:docMk/>
          <pc:sldMk cId="2686529014" sldId="352"/>
        </pc:sldMkLst>
        <pc:picChg chg="add">
          <ac:chgData name="Tara.E.Ryan" userId="S::tara.e.ryan@ul.ie::b2da61a2-f3d1-4c80-9969-bed3a362adcb" providerId="AD" clId="Web-{E51BD964-3DA5-07B7-5F01-2913EFA4B52B}" dt="2022-11-29T14:03:02.727" v="29"/>
          <ac:picMkLst>
            <pc:docMk/>
            <pc:sldMk cId="2686529014" sldId="352"/>
            <ac:picMk id="6" creationId="{777F6C40-6A62-72A3-CE74-A3B079DF6E18}"/>
          </ac:picMkLst>
        </pc:picChg>
      </pc:sldChg>
      <pc:sldChg chg="addSp">
        <pc:chgData name="Tara.E.Ryan" userId="S::tara.e.ryan@ul.ie::b2da61a2-f3d1-4c80-9969-bed3a362adcb" providerId="AD" clId="Web-{E51BD964-3DA5-07B7-5F01-2913EFA4B52B}" dt="2022-11-29T14:03:13.150" v="33"/>
        <pc:sldMkLst>
          <pc:docMk/>
          <pc:sldMk cId="843241143" sldId="353"/>
        </pc:sldMkLst>
        <pc:picChg chg="add">
          <ac:chgData name="Tara.E.Ryan" userId="S::tara.e.ryan@ul.ie::b2da61a2-f3d1-4c80-9969-bed3a362adcb" providerId="AD" clId="Web-{E51BD964-3DA5-07B7-5F01-2913EFA4B52B}" dt="2022-11-29T14:03:13.150" v="33"/>
          <ac:picMkLst>
            <pc:docMk/>
            <pc:sldMk cId="843241143" sldId="353"/>
            <ac:picMk id="5" creationId="{9AF46CD7-7EC6-FBA0-EA0F-BB804751880A}"/>
          </ac:picMkLst>
        </pc:picChg>
      </pc:sldChg>
      <pc:sldChg chg="addSp">
        <pc:chgData name="Tara.E.Ryan" userId="S::tara.e.ryan@ul.ie::b2da61a2-f3d1-4c80-9969-bed3a362adcb" providerId="AD" clId="Web-{E51BD964-3DA5-07B7-5F01-2913EFA4B52B}" dt="2022-11-29T14:03:08.665" v="31"/>
        <pc:sldMkLst>
          <pc:docMk/>
          <pc:sldMk cId="606656268" sldId="354"/>
        </pc:sldMkLst>
        <pc:picChg chg="add">
          <ac:chgData name="Tara.E.Ryan" userId="S::tara.e.ryan@ul.ie::b2da61a2-f3d1-4c80-9969-bed3a362adcb" providerId="AD" clId="Web-{E51BD964-3DA5-07B7-5F01-2913EFA4B52B}" dt="2022-11-29T14:03:08.665" v="31"/>
          <ac:picMkLst>
            <pc:docMk/>
            <pc:sldMk cId="606656268" sldId="354"/>
            <ac:picMk id="7" creationId="{9E207A95-E0CA-CBF5-8AF8-EE194DB6D645}"/>
          </ac:picMkLst>
        </pc:picChg>
      </pc:sldChg>
      <pc:sldChg chg="addSp">
        <pc:chgData name="Tara.E.Ryan" userId="S::tara.e.ryan@ul.ie::b2da61a2-f3d1-4c80-9969-bed3a362adcb" providerId="AD" clId="Web-{E51BD964-3DA5-07B7-5F01-2913EFA4B52B}" dt="2022-11-29T14:03:18.790" v="35"/>
        <pc:sldMkLst>
          <pc:docMk/>
          <pc:sldMk cId="2330128798" sldId="355"/>
        </pc:sldMkLst>
        <pc:picChg chg="add">
          <ac:chgData name="Tara.E.Ryan" userId="S::tara.e.ryan@ul.ie::b2da61a2-f3d1-4c80-9969-bed3a362adcb" providerId="AD" clId="Web-{E51BD964-3DA5-07B7-5F01-2913EFA4B52B}" dt="2022-11-29T14:03:18.790" v="35"/>
          <ac:picMkLst>
            <pc:docMk/>
            <pc:sldMk cId="2330128798" sldId="355"/>
            <ac:picMk id="7" creationId="{24980373-20DA-1265-82BB-7808A734AA01}"/>
          </ac:picMkLst>
        </pc:picChg>
      </pc:sldChg>
      <pc:sldChg chg="addSp">
        <pc:chgData name="Tara.E.Ryan" userId="S::tara.e.ryan@ul.ie::b2da61a2-f3d1-4c80-9969-bed3a362adcb" providerId="AD" clId="Web-{E51BD964-3DA5-07B7-5F01-2913EFA4B52B}" dt="2022-11-29T14:03:15.540" v="34"/>
        <pc:sldMkLst>
          <pc:docMk/>
          <pc:sldMk cId="2011795418" sldId="356"/>
        </pc:sldMkLst>
        <pc:picChg chg="add">
          <ac:chgData name="Tara.E.Ryan" userId="S::tara.e.ryan@ul.ie::b2da61a2-f3d1-4c80-9969-bed3a362adcb" providerId="AD" clId="Web-{E51BD964-3DA5-07B7-5F01-2913EFA4B52B}" dt="2022-11-29T14:03:15.540" v="34"/>
          <ac:picMkLst>
            <pc:docMk/>
            <pc:sldMk cId="2011795418" sldId="356"/>
            <ac:picMk id="7" creationId="{E1E24B14-2452-B6B3-3FEE-10AE8E5F09A3}"/>
          </ac:picMkLst>
        </pc:picChg>
      </pc:sldChg>
      <pc:sldChg chg="addSp">
        <pc:chgData name="Tara.E.Ryan" userId="S::tara.e.ryan@ul.ie::b2da61a2-f3d1-4c80-9969-bed3a362adcb" providerId="AD" clId="Web-{E51BD964-3DA5-07B7-5F01-2913EFA4B52B}" dt="2022-11-29T14:03:10.868" v="32"/>
        <pc:sldMkLst>
          <pc:docMk/>
          <pc:sldMk cId="421688433" sldId="357"/>
        </pc:sldMkLst>
        <pc:picChg chg="add">
          <ac:chgData name="Tara.E.Ryan" userId="S::tara.e.ryan@ul.ie::b2da61a2-f3d1-4c80-9969-bed3a362adcb" providerId="AD" clId="Web-{E51BD964-3DA5-07B7-5F01-2913EFA4B52B}" dt="2022-11-29T14:03:10.868" v="32"/>
          <ac:picMkLst>
            <pc:docMk/>
            <pc:sldMk cId="421688433" sldId="357"/>
            <ac:picMk id="7" creationId="{357516CC-674A-371B-2297-CD6040C5D278}"/>
          </ac:picMkLst>
        </pc:picChg>
      </pc:sldChg>
      <pc:sldChg chg="addSp">
        <pc:chgData name="Tara.E.Ryan" userId="S::tara.e.ryan@ul.ie::b2da61a2-f3d1-4c80-9969-bed3a362adcb" providerId="AD" clId="Web-{E51BD964-3DA5-07B7-5F01-2913EFA4B52B}" dt="2022-11-29T14:03:27.853" v="39"/>
        <pc:sldMkLst>
          <pc:docMk/>
          <pc:sldMk cId="1765659833" sldId="358"/>
        </pc:sldMkLst>
        <pc:picChg chg="add">
          <ac:chgData name="Tara.E.Ryan" userId="S::tara.e.ryan@ul.ie::b2da61a2-f3d1-4c80-9969-bed3a362adcb" providerId="AD" clId="Web-{E51BD964-3DA5-07B7-5F01-2913EFA4B52B}" dt="2022-11-29T14:03:27.853" v="39"/>
          <ac:picMkLst>
            <pc:docMk/>
            <pc:sldMk cId="1765659833" sldId="358"/>
            <ac:picMk id="7" creationId="{857F6AF9-D221-5930-F8B5-52319F91FA40}"/>
          </ac:picMkLst>
        </pc:picChg>
      </pc:sldChg>
      <pc:sldChg chg="addSp">
        <pc:chgData name="Tara.E.Ryan" userId="S::tara.e.ryan@ul.ie::b2da61a2-f3d1-4c80-9969-bed3a362adcb" providerId="AD" clId="Web-{E51BD964-3DA5-07B7-5F01-2913EFA4B52B}" dt="2022-11-29T14:03:25.103" v="38"/>
        <pc:sldMkLst>
          <pc:docMk/>
          <pc:sldMk cId="3487768757" sldId="359"/>
        </pc:sldMkLst>
        <pc:picChg chg="add">
          <ac:chgData name="Tara.E.Ryan" userId="S::tara.e.ryan@ul.ie::b2da61a2-f3d1-4c80-9969-bed3a362adcb" providerId="AD" clId="Web-{E51BD964-3DA5-07B7-5F01-2913EFA4B52B}" dt="2022-11-29T14:03:25.103" v="38"/>
          <ac:picMkLst>
            <pc:docMk/>
            <pc:sldMk cId="3487768757" sldId="359"/>
            <ac:picMk id="7" creationId="{76BC093B-7607-43BA-954A-0B5438EAB6D2}"/>
          </ac:picMkLst>
        </pc:picChg>
      </pc:sldChg>
      <pc:sldChg chg="addSp">
        <pc:chgData name="Tara.E.Ryan" userId="S::tara.e.ryan@ul.ie::b2da61a2-f3d1-4c80-9969-bed3a362adcb" providerId="AD" clId="Web-{E51BD964-3DA5-07B7-5F01-2913EFA4B52B}" dt="2022-11-29T14:03:23.009" v="37"/>
        <pc:sldMkLst>
          <pc:docMk/>
          <pc:sldMk cId="2342874412" sldId="360"/>
        </pc:sldMkLst>
        <pc:picChg chg="add">
          <ac:chgData name="Tara.E.Ryan" userId="S::tara.e.ryan@ul.ie::b2da61a2-f3d1-4c80-9969-bed3a362adcb" providerId="AD" clId="Web-{E51BD964-3DA5-07B7-5F01-2913EFA4B52B}" dt="2022-11-29T14:03:23.009" v="37"/>
          <ac:picMkLst>
            <pc:docMk/>
            <pc:sldMk cId="2342874412" sldId="360"/>
            <ac:picMk id="7" creationId="{FAC3A3D6-19CB-977C-A5DA-23CBB67127A8}"/>
          </ac:picMkLst>
        </pc:picChg>
      </pc:sldChg>
      <pc:sldChg chg="addSp">
        <pc:chgData name="Tara.E.Ryan" userId="S::tara.e.ryan@ul.ie::b2da61a2-f3d1-4c80-9969-bed3a362adcb" providerId="AD" clId="Web-{E51BD964-3DA5-07B7-5F01-2913EFA4B52B}" dt="2022-11-29T14:03:20.572" v="36"/>
        <pc:sldMkLst>
          <pc:docMk/>
          <pc:sldMk cId="242639654" sldId="361"/>
        </pc:sldMkLst>
        <pc:picChg chg="add">
          <ac:chgData name="Tara.E.Ryan" userId="S::tara.e.ryan@ul.ie::b2da61a2-f3d1-4c80-9969-bed3a362adcb" providerId="AD" clId="Web-{E51BD964-3DA5-07B7-5F01-2913EFA4B52B}" dt="2022-11-29T14:03:20.572" v="36"/>
          <ac:picMkLst>
            <pc:docMk/>
            <pc:sldMk cId="242639654" sldId="361"/>
            <ac:picMk id="7" creationId="{285488C4-CA66-9313-CDDA-B77549D2CA3B}"/>
          </ac:picMkLst>
        </pc:picChg>
      </pc:sldChg>
      <pc:sldChg chg="addSp">
        <pc:chgData name="Tara.E.Ryan" userId="S::tara.e.ryan@ul.ie::b2da61a2-f3d1-4c80-9969-bed3a362adcb" providerId="AD" clId="Web-{E51BD964-3DA5-07B7-5F01-2913EFA4B52B}" dt="2022-11-29T14:03:35.994" v="42"/>
        <pc:sldMkLst>
          <pc:docMk/>
          <pc:sldMk cId="3141598032" sldId="362"/>
        </pc:sldMkLst>
        <pc:picChg chg="add">
          <ac:chgData name="Tara.E.Ryan" userId="S::tara.e.ryan@ul.ie::b2da61a2-f3d1-4c80-9969-bed3a362adcb" providerId="AD" clId="Web-{E51BD964-3DA5-07B7-5F01-2913EFA4B52B}" dt="2022-11-29T14:03:35.994" v="42"/>
          <ac:picMkLst>
            <pc:docMk/>
            <pc:sldMk cId="3141598032" sldId="362"/>
            <ac:picMk id="6" creationId="{C289719F-1C15-B85F-1878-7D2A0DCD4F63}"/>
          </ac:picMkLst>
        </pc:picChg>
      </pc:sldChg>
      <pc:sldChg chg="addSp">
        <pc:chgData name="Tara.E.Ryan" userId="S::tara.e.ryan@ul.ie::b2da61a2-f3d1-4c80-9969-bed3a362adcb" providerId="AD" clId="Web-{E51BD964-3DA5-07B7-5F01-2913EFA4B52B}" dt="2022-11-29T14:03:33.197" v="41"/>
        <pc:sldMkLst>
          <pc:docMk/>
          <pc:sldMk cId="3674972097" sldId="363"/>
        </pc:sldMkLst>
        <pc:picChg chg="add">
          <ac:chgData name="Tara.E.Ryan" userId="S::tara.e.ryan@ul.ie::b2da61a2-f3d1-4c80-9969-bed3a362adcb" providerId="AD" clId="Web-{E51BD964-3DA5-07B7-5F01-2913EFA4B52B}" dt="2022-11-29T14:03:33.197" v="41"/>
          <ac:picMkLst>
            <pc:docMk/>
            <pc:sldMk cId="3674972097" sldId="363"/>
            <ac:picMk id="8" creationId="{47E22B82-D34D-A5FC-1B6F-62ED42735D25}"/>
          </ac:picMkLst>
        </pc:picChg>
      </pc:sldChg>
      <pc:sldChg chg="addSp">
        <pc:chgData name="Tara.E.Ryan" userId="S::tara.e.ryan@ul.ie::b2da61a2-f3d1-4c80-9969-bed3a362adcb" providerId="AD" clId="Web-{E51BD964-3DA5-07B7-5F01-2913EFA4B52B}" dt="2022-11-29T14:03:30.056" v="40"/>
        <pc:sldMkLst>
          <pc:docMk/>
          <pc:sldMk cId="3098035491" sldId="364"/>
        </pc:sldMkLst>
        <pc:picChg chg="add">
          <ac:chgData name="Tara.E.Ryan" userId="S::tara.e.ryan@ul.ie::b2da61a2-f3d1-4c80-9969-bed3a362adcb" providerId="AD" clId="Web-{E51BD964-3DA5-07B7-5F01-2913EFA4B52B}" dt="2022-11-29T14:03:30.056" v="40"/>
          <ac:picMkLst>
            <pc:docMk/>
            <pc:sldMk cId="3098035491" sldId="364"/>
            <ac:picMk id="7" creationId="{EA808753-8107-1BF5-5702-0F31184F204A}"/>
          </ac:picMkLst>
        </pc:picChg>
      </pc:sldChg>
      <pc:sldChg chg="addSp">
        <pc:chgData name="Tara.E.Ryan" userId="S::tara.e.ryan@ul.ie::b2da61a2-f3d1-4c80-9969-bed3a362adcb" providerId="AD" clId="Web-{E51BD964-3DA5-07B7-5F01-2913EFA4B52B}" dt="2022-11-29T14:03:46.135" v="46"/>
        <pc:sldMkLst>
          <pc:docMk/>
          <pc:sldMk cId="3399531414" sldId="365"/>
        </pc:sldMkLst>
        <pc:picChg chg="add">
          <ac:chgData name="Tara.E.Ryan" userId="S::tara.e.ryan@ul.ie::b2da61a2-f3d1-4c80-9969-bed3a362adcb" providerId="AD" clId="Web-{E51BD964-3DA5-07B7-5F01-2913EFA4B52B}" dt="2022-11-29T14:03:46.135" v="46"/>
          <ac:picMkLst>
            <pc:docMk/>
            <pc:sldMk cId="3399531414" sldId="365"/>
            <ac:picMk id="8" creationId="{DC89E11C-8EB4-1D0A-54AB-DD1CB869EB7E}"/>
          </ac:picMkLst>
        </pc:picChg>
      </pc:sldChg>
      <pc:sldChg chg="addSp">
        <pc:chgData name="Tara.E.Ryan" userId="S::tara.e.ryan@ul.ie::b2da61a2-f3d1-4c80-9969-bed3a362adcb" providerId="AD" clId="Web-{E51BD964-3DA5-07B7-5F01-2913EFA4B52B}" dt="2022-11-29T14:03:39.119" v="43"/>
        <pc:sldMkLst>
          <pc:docMk/>
          <pc:sldMk cId="958011856" sldId="366"/>
        </pc:sldMkLst>
        <pc:picChg chg="add">
          <ac:chgData name="Tara.E.Ryan" userId="S::tara.e.ryan@ul.ie::b2da61a2-f3d1-4c80-9969-bed3a362adcb" providerId="AD" clId="Web-{E51BD964-3DA5-07B7-5F01-2913EFA4B52B}" dt="2022-11-29T14:03:39.119" v="43"/>
          <ac:picMkLst>
            <pc:docMk/>
            <pc:sldMk cId="958011856" sldId="366"/>
            <ac:picMk id="6" creationId="{639840E9-C61A-9071-70A7-53C66AF31F77}"/>
          </ac:picMkLst>
        </pc:picChg>
      </pc:sldChg>
      <pc:sldChg chg="addSp">
        <pc:chgData name="Tara.E.Ryan" userId="S::tara.e.ryan@ul.ie::b2da61a2-f3d1-4c80-9969-bed3a362adcb" providerId="AD" clId="Web-{E51BD964-3DA5-07B7-5F01-2913EFA4B52B}" dt="2022-11-29T14:03:41.088" v="44"/>
        <pc:sldMkLst>
          <pc:docMk/>
          <pc:sldMk cId="304377364" sldId="367"/>
        </pc:sldMkLst>
        <pc:picChg chg="add">
          <ac:chgData name="Tara.E.Ryan" userId="S::tara.e.ryan@ul.ie::b2da61a2-f3d1-4c80-9969-bed3a362adcb" providerId="AD" clId="Web-{E51BD964-3DA5-07B7-5F01-2913EFA4B52B}" dt="2022-11-29T14:03:41.088" v="44"/>
          <ac:picMkLst>
            <pc:docMk/>
            <pc:sldMk cId="304377364" sldId="367"/>
            <ac:picMk id="7" creationId="{897C46EB-1D3E-4A48-BA8D-3FD815072B10}"/>
          </ac:picMkLst>
        </pc:picChg>
      </pc:sldChg>
      <pc:sldChg chg="addSp">
        <pc:chgData name="Tara.E.Ryan" userId="S::tara.e.ryan@ul.ie::b2da61a2-f3d1-4c80-9969-bed3a362adcb" providerId="AD" clId="Web-{E51BD964-3DA5-07B7-5F01-2913EFA4B52B}" dt="2022-11-29T14:03:49.260" v="47"/>
        <pc:sldMkLst>
          <pc:docMk/>
          <pc:sldMk cId="2777862998" sldId="368"/>
        </pc:sldMkLst>
        <pc:picChg chg="add">
          <ac:chgData name="Tara.E.Ryan" userId="S::tara.e.ryan@ul.ie::b2da61a2-f3d1-4c80-9969-bed3a362adcb" providerId="AD" clId="Web-{E51BD964-3DA5-07B7-5F01-2913EFA4B52B}" dt="2022-11-29T14:03:49.260" v="47"/>
          <ac:picMkLst>
            <pc:docMk/>
            <pc:sldMk cId="2777862998" sldId="368"/>
            <ac:picMk id="6" creationId="{018729E2-46E4-3937-E895-06B754DDA44C}"/>
          </ac:picMkLst>
        </pc:picChg>
      </pc:sldChg>
      <pc:sldChg chg="addSp">
        <pc:chgData name="Tara.E.Ryan" userId="S::tara.e.ryan@ul.ie::b2da61a2-f3d1-4c80-9969-bed3a362adcb" providerId="AD" clId="Web-{E51BD964-3DA5-07B7-5F01-2913EFA4B52B}" dt="2022-11-29T14:03:51.651" v="48"/>
        <pc:sldMkLst>
          <pc:docMk/>
          <pc:sldMk cId="2323782032" sldId="369"/>
        </pc:sldMkLst>
        <pc:picChg chg="add">
          <ac:chgData name="Tara.E.Ryan" userId="S::tara.e.ryan@ul.ie::b2da61a2-f3d1-4c80-9969-bed3a362adcb" providerId="AD" clId="Web-{E51BD964-3DA5-07B7-5F01-2913EFA4B52B}" dt="2022-11-29T14:03:51.651" v="48"/>
          <ac:picMkLst>
            <pc:docMk/>
            <pc:sldMk cId="2323782032" sldId="369"/>
            <ac:picMk id="8" creationId="{18E01B4F-7F49-A64F-445E-594545B1FBCA}"/>
          </ac:picMkLst>
        </pc:picChg>
      </pc:sldChg>
      <pc:sldChg chg="addSp">
        <pc:chgData name="Tara.E.Ryan" userId="S::tara.e.ryan@ul.ie::b2da61a2-f3d1-4c80-9969-bed3a362adcb" providerId="AD" clId="Web-{E51BD964-3DA5-07B7-5F01-2913EFA4B52B}" dt="2022-11-29T14:03:43.932" v="45"/>
        <pc:sldMkLst>
          <pc:docMk/>
          <pc:sldMk cId="1283573648" sldId="370"/>
        </pc:sldMkLst>
        <pc:picChg chg="add">
          <ac:chgData name="Tara.E.Ryan" userId="S::tara.e.ryan@ul.ie::b2da61a2-f3d1-4c80-9969-bed3a362adcb" providerId="AD" clId="Web-{E51BD964-3DA5-07B7-5F01-2913EFA4B52B}" dt="2022-11-29T14:03:43.932" v="45"/>
          <ac:picMkLst>
            <pc:docMk/>
            <pc:sldMk cId="1283573648" sldId="370"/>
            <ac:picMk id="8" creationId="{DEC9FF88-EC82-7F8D-E6C5-0591B10939C8}"/>
          </ac:picMkLst>
        </pc:picChg>
      </pc:sldChg>
      <pc:sldChg chg="addSp">
        <pc:chgData name="Tara.E.Ryan" userId="S::tara.e.ryan@ul.ie::b2da61a2-f3d1-4c80-9969-bed3a362adcb" providerId="AD" clId="Web-{E51BD964-3DA5-07B7-5F01-2913EFA4B52B}" dt="2022-11-29T14:03:53.573" v="49"/>
        <pc:sldMkLst>
          <pc:docMk/>
          <pc:sldMk cId="4254600779" sldId="371"/>
        </pc:sldMkLst>
        <pc:picChg chg="add">
          <ac:chgData name="Tara.E.Ryan" userId="S::tara.e.ryan@ul.ie::b2da61a2-f3d1-4c80-9969-bed3a362adcb" providerId="AD" clId="Web-{E51BD964-3DA5-07B7-5F01-2913EFA4B52B}" dt="2022-11-29T14:03:53.573" v="49"/>
          <ac:picMkLst>
            <pc:docMk/>
            <pc:sldMk cId="4254600779" sldId="371"/>
            <ac:picMk id="8" creationId="{0C851021-F55C-EA7E-C088-8A8B527C5FE5}"/>
          </ac:picMkLst>
        </pc:picChg>
      </pc:sldChg>
      <pc:sldChg chg="addSp">
        <pc:chgData name="Tara.E.Ryan" userId="S::tara.e.ryan@ul.ie::b2da61a2-f3d1-4c80-9969-bed3a362adcb" providerId="AD" clId="Web-{E51BD964-3DA5-07B7-5F01-2913EFA4B52B}" dt="2022-11-29T14:03:57.870" v="50"/>
        <pc:sldMkLst>
          <pc:docMk/>
          <pc:sldMk cId="2784279194" sldId="372"/>
        </pc:sldMkLst>
        <pc:picChg chg="add">
          <ac:chgData name="Tara.E.Ryan" userId="S::tara.e.ryan@ul.ie::b2da61a2-f3d1-4c80-9969-bed3a362adcb" providerId="AD" clId="Web-{E51BD964-3DA5-07B7-5F01-2913EFA4B52B}" dt="2022-11-29T14:03:57.870" v="50"/>
          <ac:picMkLst>
            <pc:docMk/>
            <pc:sldMk cId="2784279194" sldId="372"/>
            <ac:picMk id="6" creationId="{F180CA72-0E0E-648B-2B91-B48DA20E5311}"/>
          </ac:picMkLst>
        </pc:picChg>
      </pc:sldChg>
      <pc:sldChg chg="modSp add">
        <pc:chgData name="Tara.E.Ryan" userId="S::tara.e.ryan@ul.ie::b2da61a2-f3d1-4c80-9969-bed3a362adcb" providerId="AD" clId="Web-{E51BD964-3DA5-07B7-5F01-2913EFA4B52B}" dt="2022-11-29T14:02:13.085" v="15" actId="20577"/>
        <pc:sldMkLst>
          <pc:docMk/>
          <pc:sldMk cId="4028333549" sldId="373"/>
        </pc:sldMkLst>
        <pc:spChg chg="mod">
          <ac:chgData name="Tara.E.Ryan" userId="S::tara.e.ryan@ul.ie::b2da61a2-f3d1-4c80-9969-bed3a362adcb" providerId="AD" clId="Web-{E51BD964-3DA5-07B7-5F01-2913EFA4B52B}" dt="2022-11-29T14:02:05.429" v="13" actId="20577"/>
          <ac:spMkLst>
            <pc:docMk/>
            <pc:sldMk cId="4028333549" sldId="373"/>
            <ac:spMk id="2" creationId="{00000000-0000-0000-0000-000000000000}"/>
          </ac:spMkLst>
        </pc:spChg>
        <pc:spChg chg="mod">
          <ac:chgData name="Tara.E.Ryan" userId="S::tara.e.ryan@ul.ie::b2da61a2-f3d1-4c80-9969-bed3a362adcb" providerId="AD" clId="Web-{E51BD964-3DA5-07B7-5F01-2913EFA4B52B}" dt="2022-11-29T14:02:13.085" v="15" actId="20577"/>
          <ac:spMkLst>
            <pc:docMk/>
            <pc:sldMk cId="4028333549" sldId="373"/>
            <ac:spMk id="3" creationId="{00000000-0000-0000-0000-000000000000}"/>
          </ac:spMkLst>
        </pc:spChg>
        <pc:picChg chg="mod">
          <ac:chgData name="Tara.E.Ryan" userId="S::tara.e.ryan@ul.ie::b2da61a2-f3d1-4c80-9969-bed3a362adcb" providerId="AD" clId="Web-{E51BD964-3DA5-07B7-5F01-2913EFA4B52B}" dt="2022-11-29T14:01:42.756" v="2" actId="14100"/>
          <ac:picMkLst>
            <pc:docMk/>
            <pc:sldMk cId="4028333549" sldId="373"/>
            <ac:picMk id="6" creationId="{F6F17478-E27F-1678-9B28-BC93CBC77D5E}"/>
          </ac:picMkLst>
        </pc:picChg>
      </pc:sldChg>
      <pc:sldChg chg="add">
        <pc:chgData name="Tara.E.Ryan" userId="S::tara.e.ryan@ul.ie::b2da61a2-f3d1-4c80-9969-bed3a362adcb" providerId="AD" clId="Web-{E51BD964-3DA5-07B7-5F01-2913EFA4B52B}" dt="2022-11-29T14:04:24.542" v="57"/>
        <pc:sldMkLst>
          <pc:docMk/>
          <pc:sldMk cId="2906757111" sldId="374"/>
        </pc:sldMkLst>
      </pc:sldChg>
      <pc:sldMasterChg chg="add addSldLayout">
        <pc:chgData name="Tara.E.Ryan" userId="S::tara.e.ryan@ul.ie::b2da61a2-f3d1-4c80-9969-bed3a362adcb" providerId="AD" clId="Web-{E51BD964-3DA5-07B7-5F01-2913EFA4B52B}" dt="2022-11-29T14:01:33.131" v="0"/>
        <pc:sldMasterMkLst>
          <pc:docMk/>
          <pc:sldMasterMk cId="2460954070" sldId="2147483660"/>
        </pc:sldMasterMkLst>
        <pc:sldLayoutChg chg="add">
          <pc:chgData name="Tara.E.Ryan" userId="S::tara.e.ryan@ul.ie::b2da61a2-f3d1-4c80-9969-bed3a362adcb" providerId="AD" clId="Web-{E51BD964-3DA5-07B7-5F01-2913EFA4B52B}" dt="2022-11-29T14:01:33.131" v="0"/>
          <pc:sldLayoutMkLst>
            <pc:docMk/>
            <pc:sldMasterMk cId="2460954070" sldId="2147483660"/>
            <pc:sldLayoutMk cId="2385387890" sldId="2147483661"/>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949138452" sldId="2147483662"/>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2591524520" sldId="2147483663"/>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1203092039" sldId="2147483664"/>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3733172339" sldId="2147483665"/>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3210312558" sldId="2147483666"/>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3146388984" sldId="2147483667"/>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3171841454" sldId="2147483668"/>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1718958274" sldId="2147483669"/>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2202905451" sldId="2147483670"/>
          </pc:sldLayoutMkLst>
        </pc:sldLayoutChg>
        <pc:sldLayoutChg chg="add">
          <pc:chgData name="Tara.E.Ryan" userId="S::tara.e.ryan@ul.ie::b2da61a2-f3d1-4c80-9969-bed3a362adcb" providerId="AD" clId="Web-{E51BD964-3DA5-07B7-5F01-2913EFA4B52B}" dt="2022-11-29T14:01:33.131" v="0"/>
          <pc:sldLayoutMkLst>
            <pc:docMk/>
            <pc:sldMasterMk cId="2460954070" sldId="2147483660"/>
            <pc:sldLayoutMk cId="3479445657" sldId="2147483671"/>
          </pc:sldLayoutMkLst>
        </pc:sldLayoutChg>
      </pc:sldMasterChg>
    </pc:docChg>
  </pc:docChgLst>
  <pc:docChgLst>
    <pc:chgData name="Tara.E Ryan" userId="b2da61a2-f3d1-4c80-9969-bed3a362adcb" providerId="ADAL" clId="{3DB7772F-BA64-4381-8290-68BB6639C8CA}"/>
    <pc:docChg chg="custSel modSld">
      <pc:chgData name="Tara.E Ryan" userId="b2da61a2-f3d1-4c80-9969-bed3a362adcb" providerId="ADAL" clId="{3DB7772F-BA64-4381-8290-68BB6639C8CA}" dt="2022-12-15T13:43:10.361" v="30" actId="1076"/>
      <pc:docMkLst>
        <pc:docMk/>
      </pc:docMkLst>
      <pc:sldChg chg="modSp mod">
        <pc:chgData name="Tara.E Ryan" userId="b2da61a2-f3d1-4c80-9969-bed3a362adcb" providerId="ADAL" clId="{3DB7772F-BA64-4381-8290-68BB6639C8CA}" dt="2022-12-14T11:36:22.798" v="4" actId="1076"/>
        <pc:sldMkLst>
          <pc:docMk/>
          <pc:sldMk cId="4231775580" sldId="342"/>
        </pc:sldMkLst>
        <pc:picChg chg="mod">
          <ac:chgData name="Tara.E Ryan" userId="b2da61a2-f3d1-4c80-9969-bed3a362adcb" providerId="ADAL" clId="{3DB7772F-BA64-4381-8290-68BB6639C8CA}" dt="2022-12-14T11:36:22.798" v="4" actId="1076"/>
          <ac:picMkLst>
            <pc:docMk/>
            <pc:sldMk cId="4231775580" sldId="342"/>
            <ac:picMk id="6" creationId="{B20D776E-EB4D-8A5B-D3D5-0EBBE713B793}"/>
          </ac:picMkLst>
        </pc:picChg>
      </pc:sldChg>
      <pc:sldChg chg="modSp mod">
        <pc:chgData name="Tara.E Ryan" userId="b2da61a2-f3d1-4c80-9969-bed3a362adcb" providerId="ADAL" clId="{3DB7772F-BA64-4381-8290-68BB6639C8CA}" dt="2022-12-14T11:41:32.315" v="6" actId="1076"/>
        <pc:sldMkLst>
          <pc:docMk/>
          <pc:sldMk cId="660963767" sldId="343"/>
        </pc:sldMkLst>
        <pc:picChg chg="mod">
          <ac:chgData name="Tara.E Ryan" userId="b2da61a2-f3d1-4c80-9969-bed3a362adcb" providerId="ADAL" clId="{3DB7772F-BA64-4381-8290-68BB6639C8CA}" dt="2022-12-14T11:41:32.315" v="6" actId="1076"/>
          <ac:picMkLst>
            <pc:docMk/>
            <pc:sldMk cId="660963767" sldId="343"/>
            <ac:picMk id="5" creationId="{71BDAA98-8BC1-1CAB-FF7C-F57149CDCDF9}"/>
          </ac:picMkLst>
        </pc:picChg>
      </pc:sldChg>
      <pc:sldChg chg="modSp mod">
        <pc:chgData name="Tara.E Ryan" userId="b2da61a2-f3d1-4c80-9969-bed3a362adcb" providerId="ADAL" clId="{3DB7772F-BA64-4381-8290-68BB6639C8CA}" dt="2022-12-14T11:37:10.826" v="5" actId="1076"/>
        <pc:sldMkLst>
          <pc:docMk/>
          <pc:sldMk cId="2646025585" sldId="344"/>
        </pc:sldMkLst>
        <pc:picChg chg="mod">
          <ac:chgData name="Tara.E Ryan" userId="b2da61a2-f3d1-4c80-9969-bed3a362adcb" providerId="ADAL" clId="{3DB7772F-BA64-4381-8290-68BB6639C8CA}" dt="2022-12-14T11:37:10.826" v="5" actId="1076"/>
          <ac:picMkLst>
            <pc:docMk/>
            <pc:sldMk cId="2646025585" sldId="344"/>
            <ac:picMk id="5" creationId="{6242F8E8-EE3A-F5D9-F4F2-310C9E84688F}"/>
          </ac:picMkLst>
        </pc:picChg>
      </pc:sldChg>
      <pc:sldChg chg="modSp mod">
        <pc:chgData name="Tara.E Ryan" userId="b2da61a2-f3d1-4c80-9969-bed3a362adcb" providerId="ADAL" clId="{3DB7772F-BA64-4381-8290-68BB6639C8CA}" dt="2022-12-14T11:42:15.991" v="7" actId="1076"/>
        <pc:sldMkLst>
          <pc:docMk/>
          <pc:sldMk cId="2089498111" sldId="345"/>
        </pc:sldMkLst>
        <pc:picChg chg="mod">
          <ac:chgData name="Tara.E Ryan" userId="b2da61a2-f3d1-4c80-9969-bed3a362adcb" providerId="ADAL" clId="{3DB7772F-BA64-4381-8290-68BB6639C8CA}" dt="2022-12-14T11:42:15.991" v="7" actId="1076"/>
          <ac:picMkLst>
            <pc:docMk/>
            <pc:sldMk cId="2089498111" sldId="345"/>
            <ac:picMk id="5" creationId="{31D9EFA7-025B-386F-D7B3-985D6B671DE8}"/>
          </ac:picMkLst>
        </pc:picChg>
      </pc:sldChg>
      <pc:sldChg chg="modSp mod">
        <pc:chgData name="Tara.E Ryan" userId="b2da61a2-f3d1-4c80-9969-bed3a362adcb" providerId="ADAL" clId="{3DB7772F-BA64-4381-8290-68BB6639C8CA}" dt="2022-12-14T11:43:10.088" v="8" actId="1076"/>
        <pc:sldMkLst>
          <pc:docMk/>
          <pc:sldMk cId="1114276907" sldId="346"/>
        </pc:sldMkLst>
        <pc:picChg chg="mod">
          <ac:chgData name="Tara.E Ryan" userId="b2da61a2-f3d1-4c80-9969-bed3a362adcb" providerId="ADAL" clId="{3DB7772F-BA64-4381-8290-68BB6639C8CA}" dt="2022-12-14T11:43:10.088" v="8" actId="1076"/>
          <ac:picMkLst>
            <pc:docMk/>
            <pc:sldMk cId="1114276907" sldId="346"/>
            <ac:picMk id="3" creationId="{8419C109-DCD4-13D5-3BA5-424E18051931}"/>
          </ac:picMkLst>
        </pc:picChg>
      </pc:sldChg>
      <pc:sldChg chg="modSp mod">
        <pc:chgData name="Tara.E Ryan" userId="b2da61a2-f3d1-4c80-9969-bed3a362adcb" providerId="ADAL" clId="{3DB7772F-BA64-4381-8290-68BB6639C8CA}" dt="2022-12-14T11:49:57.057" v="9" actId="1076"/>
        <pc:sldMkLst>
          <pc:docMk/>
          <pc:sldMk cId="1252246353" sldId="347"/>
        </pc:sldMkLst>
        <pc:picChg chg="mod">
          <ac:chgData name="Tara.E Ryan" userId="b2da61a2-f3d1-4c80-9969-bed3a362adcb" providerId="ADAL" clId="{3DB7772F-BA64-4381-8290-68BB6639C8CA}" dt="2022-12-14T11:49:57.057" v="9" actId="1076"/>
          <ac:picMkLst>
            <pc:docMk/>
            <pc:sldMk cId="1252246353" sldId="347"/>
            <ac:picMk id="3" creationId="{F6522947-118D-036E-B92A-E656F1715D65}"/>
          </ac:picMkLst>
        </pc:picChg>
      </pc:sldChg>
      <pc:sldChg chg="modSp mod">
        <pc:chgData name="Tara.E Ryan" userId="b2da61a2-f3d1-4c80-9969-bed3a362adcb" providerId="ADAL" clId="{3DB7772F-BA64-4381-8290-68BB6639C8CA}" dt="2022-12-14T11:51:26.541" v="10" actId="1076"/>
        <pc:sldMkLst>
          <pc:docMk/>
          <pc:sldMk cId="2278423069" sldId="348"/>
        </pc:sldMkLst>
        <pc:picChg chg="mod">
          <ac:chgData name="Tara.E Ryan" userId="b2da61a2-f3d1-4c80-9969-bed3a362adcb" providerId="ADAL" clId="{3DB7772F-BA64-4381-8290-68BB6639C8CA}" dt="2022-12-14T11:51:26.541" v="10" actId="1076"/>
          <ac:picMkLst>
            <pc:docMk/>
            <pc:sldMk cId="2278423069" sldId="348"/>
            <ac:picMk id="3" creationId="{DB13A8D9-066C-51D3-CE31-CC9D447C87C2}"/>
          </ac:picMkLst>
        </pc:picChg>
      </pc:sldChg>
      <pc:sldChg chg="modSp mod">
        <pc:chgData name="Tara.E Ryan" userId="b2da61a2-f3d1-4c80-9969-bed3a362adcb" providerId="ADAL" clId="{3DB7772F-BA64-4381-8290-68BB6639C8CA}" dt="2022-12-14T11:52:03.880" v="11" actId="1076"/>
        <pc:sldMkLst>
          <pc:docMk/>
          <pc:sldMk cId="2715595993" sldId="350"/>
        </pc:sldMkLst>
        <pc:picChg chg="mod">
          <ac:chgData name="Tara.E Ryan" userId="b2da61a2-f3d1-4c80-9969-bed3a362adcb" providerId="ADAL" clId="{3DB7772F-BA64-4381-8290-68BB6639C8CA}" dt="2022-12-14T11:52:03.880" v="11" actId="1076"/>
          <ac:picMkLst>
            <pc:docMk/>
            <pc:sldMk cId="2715595993" sldId="350"/>
            <ac:picMk id="6" creationId="{88AD2501-BB08-D52C-4DBB-259AD6A9E953}"/>
          </ac:picMkLst>
        </pc:picChg>
      </pc:sldChg>
      <pc:sldChg chg="modSp mod">
        <pc:chgData name="Tara.E Ryan" userId="b2da61a2-f3d1-4c80-9969-bed3a362adcb" providerId="ADAL" clId="{3DB7772F-BA64-4381-8290-68BB6639C8CA}" dt="2022-12-14T11:54:04.461" v="13" actId="1076"/>
        <pc:sldMkLst>
          <pc:docMk/>
          <pc:sldMk cId="2468436639" sldId="351"/>
        </pc:sldMkLst>
        <pc:picChg chg="mod">
          <ac:chgData name="Tara.E Ryan" userId="b2da61a2-f3d1-4c80-9969-bed3a362adcb" providerId="ADAL" clId="{3DB7772F-BA64-4381-8290-68BB6639C8CA}" dt="2022-12-14T11:54:04.461" v="13" actId="1076"/>
          <ac:picMkLst>
            <pc:docMk/>
            <pc:sldMk cId="2468436639" sldId="351"/>
            <ac:picMk id="6" creationId="{9B5864C4-3155-D510-80B8-0CBBCB87400D}"/>
          </ac:picMkLst>
        </pc:picChg>
      </pc:sldChg>
      <pc:sldChg chg="modSp mod">
        <pc:chgData name="Tara.E Ryan" userId="b2da61a2-f3d1-4c80-9969-bed3a362adcb" providerId="ADAL" clId="{3DB7772F-BA64-4381-8290-68BB6639C8CA}" dt="2022-12-14T11:52:48.652" v="12" actId="1076"/>
        <pc:sldMkLst>
          <pc:docMk/>
          <pc:sldMk cId="2686529014" sldId="352"/>
        </pc:sldMkLst>
        <pc:picChg chg="mod">
          <ac:chgData name="Tara.E Ryan" userId="b2da61a2-f3d1-4c80-9969-bed3a362adcb" providerId="ADAL" clId="{3DB7772F-BA64-4381-8290-68BB6639C8CA}" dt="2022-12-14T11:52:48.652" v="12" actId="1076"/>
          <ac:picMkLst>
            <pc:docMk/>
            <pc:sldMk cId="2686529014" sldId="352"/>
            <ac:picMk id="5" creationId="{6B5CA0E8-E375-B68B-E9BB-3B019EDA5FCB}"/>
          </ac:picMkLst>
        </pc:picChg>
      </pc:sldChg>
      <pc:sldChg chg="modSp mod">
        <pc:chgData name="Tara.E Ryan" userId="b2da61a2-f3d1-4c80-9969-bed3a362adcb" providerId="ADAL" clId="{3DB7772F-BA64-4381-8290-68BB6639C8CA}" dt="2022-12-14T11:56:30.474" v="16" actId="1076"/>
        <pc:sldMkLst>
          <pc:docMk/>
          <pc:sldMk cId="843241143" sldId="353"/>
        </pc:sldMkLst>
        <pc:picChg chg="mod">
          <ac:chgData name="Tara.E Ryan" userId="b2da61a2-f3d1-4c80-9969-bed3a362adcb" providerId="ADAL" clId="{3DB7772F-BA64-4381-8290-68BB6639C8CA}" dt="2022-12-14T11:56:30.474" v="16" actId="1076"/>
          <ac:picMkLst>
            <pc:docMk/>
            <pc:sldMk cId="843241143" sldId="353"/>
            <ac:picMk id="3" creationId="{4E95605B-014A-787A-AA55-538C67B2EEF6}"/>
          </ac:picMkLst>
        </pc:picChg>
      </pc:sldChg>
      <pc:sldChg chg="modSp mod">
        <pc:chgData name="Tara.E Ryan" userId="b2da61a2-f3d1-4c80-9969-bed3a362adcb" providerId="ADAL" clId="{3DB7772F-BA64-4381-8290-68BB6639C8CA}" dt="2022-12-14T11:54:55.873" v="14" actId="1076"/>
        <pc:sldMkLst>
          <pc:docMk/>
          <pc:sldMk cId="606656268" sldId="354"/>
        </pc:sldMkLst>
        <pc:picChg chg="mod">
          <ac:chgData name="Tara.E Ryan" userId="b2da61a2-f3d1-4c80-9969-bed3a362adcb" providerId="ADAL" clId="{3DB7772F-BA64-4381-8290-68BB6639C8CA}" dt="2022-12-14T11:54:55.873" v="14" actId="1076"/>
          <ac:picMkLst>
            <pc:docMk/>
            <pc:sldMk cId="606656268" sldId="354"/>
            <ac:picMk id="6" creationId="{123E12E4-997E-B933-5733-658D330CFF29}"/>
          </ac:picMkLst>
        </pc:picChg>
      </pc:sldChg>
      <pc:sldChg chg="modSp mod">
        <pc:chgData name="Tara.E Ryan" userId="b2da61a2-f3d1-4c80-9969-bed3a362adcb" providerId="ADAL" clId="{3DB7772F-BA64-4381-8290-68BB6639C8CA}" dt="2022-12-14T11:57:18.460" v="17" actId="1076"/>
        <pc:sldMkLst>
          <pc:docMk/>
          <pc:sldMk cId="2011795418" sldId="356"/>
        </pc:sldMkLst>
        <pc:picChg chg="mod">
          <ac:chgData name="Tara.E Ryan" userId="b2da61a2-f3d1-4c80-9969-bed3a362adcb" providerId="ADAL" clId="{3DB7772F-BA64-4381-8290-68BB6639C8CA}" dt="2022-12-14T11:57:18.460" v="17" actId="1076"/>
          <ac:picMkLst>
            <pc:docMk/>
            <pc:sldMk cId="2011795418" sldId="356"/>
            <ac:picMk id="5" creationId="{4A90AA2C-4E3B-88F0-F9F7-5561A5D322B5}"/>
          </ac:picMkLst>
        </pc:picChg>
      </pc:sldChg>
      <pc:sldChg chg="modSp mod">
        <pc:chgData name="Tara.E Ryan" userId="b2da61a2-f3d1-4c80-9969-bed3a362adcb" providerId="ADAL" clId="{3DB7772F-BA64-4381-8290-68BB6639C8CA}" dt="2022-12-14T11:55:53.995" v="15" actId="1076"/>
        <pc:sldMkLst>
          <pc:docMk/>
          <pc:sldMk cId="421688433" sldId="357"/>
        </pc:sldMkLst>
        <pc:picChg chg="mod">
          <ac:chgData name="Tara.E Ryan" userId="b2da61a2-f3d1-4c80-9969-bed3a362adcb" providerId="ADAL" clId="{3DB7772F-BA64-4381-8290-68BB6639C8CA}" dt="2022-12-14T11:55:53.995" v="15" actId="1076"/>
          <ac:picMkLst>
            <pc:docMk/>
            <pc:sldMk cId="421688433" sldId="357"/>
            <ac:picMk id="5" creationId="{5D187271-6B72-3E0A-1867-833818167BCE}"/>
          </ac:picMkLst>
        </pc:picChg>
      </pc:sldChg>
      <pc:sldChg chg="modSp mod">
        <pc:chgData name="Tara.E Ryan" userId="b2da61a2-f3d1-4c80-9969-bed3a362adcb" providerId="ADAL" clId="{3DB7772F-BA64-4381-8290-68BB6639C8CA}" dt="2022-12-14T12:09:11.854" v="21" actId="1076"/>
        <pc:sldMkLst>
          <pc:docMk/>
          <pc:sldMk cId="1765659833" sldId="358"/>
        </pc:sldMkLst>
        <pc:picChg chg="mod">
          <ac:chgData name="Tara.E Ryan" userId="b2da61a2-f3d1-4c80-9969-bed3a362adcb" providerId="ADAL" clId="{3DB7772F-BA64-4381-8290-68BB6639C8CA}" dt="2022-12-14T12:09:11.854" v="21" actId="1076"/>
          <ac:picMkLst>
            <pc:docMk/>
            <pc:sldMk cId="1765659833" sldId="358"/>
            <ac:picMk id="6" creationId="{DB9F4F84-5E34-5D68-2FED-2D4526404474}"/>
          </ac:picMkLst>
        </pc:picChg>
      </pc:sldChg>
      <pc:sldChg chg="modSp mod">
        <pc:chgData name="Tara.E Ryan" userId="b2da61a2-f3d1-4c80-9969-bed3a362adcb" providerId="ADAL" clId="{3DB7772F-BA64-4381-8290-68BB6639C8CA}" dt="2022-12-14T12:08:44.439" v="20" actId="1076"/>
        <pc:sldMkLst>
          <pc:docMk/>
          <pc:sldMk cId="3487768757" sldId="359"/>
        </pc:sldMkLst>
        <pc:picChg chg="mod">
          <ac:chgData name="Tara.E Ryan" userId="b2da61a2-f3d1-4c80-9969-bed3a362adcb" providerId="ADAL" clId="{3DB7772F-BA64-4381-8290-68BB6639C8CA}" dt="2022-12-14T12:08:44.439" v="20" actId="1076"/>
          <ac:picMkLst>
            <pc:docMk/>
            <pc:sldMk cId="3487768757" sldId="359"/>
            <ac:picMk id="6" creationId="{E00D57F4-322B-77AF-9E64-7C76DC5EDAD2}"/>
          </ac:picMkLst>
        </pc:picChg>
      </pc:sldChg>
      <pc:sldChg chg="modSp mod modNotesTx">
        <pc:chgData name="Tara.E Ryan" userId="b2da61a2-f3d1-4c80-9969-bed3a362adcb" providerId="ADAL" clId="{3DB7772F-BA64-4381-8290-68BB6639C8CA}" dt="2022-12-14T12:07:25.384" v="19" actId="1076"/>
        <pc:sldMkLst>
          <pc:docMk/>
          <pc:sldMk cId="2342874412" sldId="360"/>
        </pc:sldMkLst>
        <pc:picChg chg="mod">
          <ac:chgData name="Tara.E Ryan" userId="b2da61a2-f3d1-4c80-9969-bed3a362adcb" providerId="ADAL" clId="{3DB7772F-BA64-4381-8290-68BB6639C8CA}" dt="2022-12-14T12:07:25.384" v="19" actId="1076"/>
          <ac:picMkLst>
            <pc:docMk/>
            <pc:sldMk cId="2342874412" sldId="360"/>
            <ac:picMk id="6" creationId="{489E841F-117A-A83D-9CF9-D602384A8613}"/>
          </ac:picMkLst>
        </pc:picChg>
      </pc:sldChg>
      <pc:sldChg chg="modSp mod">
        <pc:chgData name="Tara.E Ryan" userId="b2da61a2-f3d1-4c80-9969-bed3a362adcb" providerId="ADAL" clId="{3DB7772F-BA64-4381-8290-68BB6639C8CA}" dt="2022-12-14T12:06:16.696" v="18" actId="1076"/>
        <pc:sldMkLst>
          <pc:docMk/>
          <pc:sldMk cId="242639654" sldId="361"/>
        </pc:sldMkLst>
        <pc:picChg chg="mod">
          <ac:chgData name="Tara.E Ryan" userId="b2da61a2-f3d1-4c80-9969-bed3a362adcb" providerId="ADAL" clId="{3DB7772F-BA64-4381-8290-68BB6639C8CA}" dt="2022-12-14T12:06:16.696" v="18" actId="1076"/>
          <ac:picMkLst>
            <pc:docMk/>
            <pc:sldMk cId="242639654" sldId="361"/>
            <ac:picMk id="5" creationId="{DF2923E9-2241-AF91-F782-D2BF431AAC26}"/>
          </ac:picMkLst>
        </pc:picChg>
      </pc:sldChg>
      <pc:sldChg chg="modSp mod">
        <pc:chgData name="Tara.E Ryan" userId="b2da61a2-f3d1-4c80-9969-bed3a362adcb" providerId="ADAL" clId="{3DB7772F-BA64-4381-8290-68BB6639C8CA}" dt="2022-12-15T13:33:43.481" v="24" actId="1076"/>
        <pc:sldMkLst>
          <pc:docMk/>
          <pc:sldMk cId="3141598032" sldId="362"/>
        </pc:sldMkLst>
        <pc:picChg chg="mod">
          <ac:chgData name="Tara.E Ryan" userId="b2da61a2-f3d1-4c80-9969-bed3a362adcb" providerId="ADAL" clId="{3DB7772F-BA64-4381-8290-68BB6639C8CA}" dt="2022-12-15T13:33:43.481" v="24" actId="1076"/>
          <ac:picMkLst>
            <pc:docMk/>
            <pc:sldMk cId="3141598032" sldId="362"/>
            <ac:picMk id="5" creationId="{1463D9B3-38C5-FB53-7803-4315CB4328EE}"/>
          </ac:picMkLst>
        </pc:picChg>
      </pc:sldChg>
      <pc:sldChg chg="modSp mod">
        <pc:chgData name="Tara.E Ryan" userId="b2da61a2-f3d1-4c80-9969-bed3a362adcb" providerId="ADAL" clId="{3DB7772F-BA64-4381-8290-68BB6639C8CA}" dt="2022-12-15T13:32:38.506" v="23" actId="1076"/>
        <pc:sldMkLst>
          <pc:docMk/>
          <pc:sldMk cId="3674972097" sldId="363"/>
        </pc:sldMkLst>
        <pc:picChg chg="mod">
          <ac:chgData name="Tara.E Ryan" userId="b2da61a2-f3d1-4c80-9969-bed3a362adcb" providerId="ADAL" clId="{3DB7772F-BA64-4381-8290-68BB6639C8CA}" dt="2022-12-15T13:32:38.506" v="23" actId="1076"/>
          <ac:picMkLst>
            <pc:docMk/>
            <pc:sldMk cId="3674972097" sldId="363"/>
            <ac:picMk id="7" creationId="{CEB0D9E8-F81A-EEB9-B27B-9B92A61DE883}"/>
          </ac:picMkLst>
        </pc:picChg>
      </pc:sldChg>
      <pc:sldChg chg="modSp mod">
        <pc:chgData name="Tara.E Ryan" userId="b2da61a2-f3d1-4c80-9969-bed3a362adcb" providerId="ADAL" clId="{3DB7772F-BA64-4381-8290-68BB6639C8CA}" dt="2022-12-14T12:44:56.334" v="22" actId="1076"/>
        <pc:sldMkLst>
          <pc:docMk/>
          <pc:sldMk cId="3098035491" sldId="364"/>
        </pc:sldMkLst>
        <pc:picChg chg="mod">
          <ac:chgData name="Tara.E Ryan" userId="b2da61a2-f3d1-4c80-9969-bed3a362adcb" providerId="ADAL" clId="{3DB7772F-BA64-4381-8290-68BB6639C8CA}" dt="2022-12-14T12:44:56.334" v="22" actId="1076"/>
          <ac:picMkLst>
            <pc:docMk/>
            <pc:sldMk cId="3098035491" sldId="364"/>
            <ac:picMk id="6" creationId="{9D5D187D-41D3-640F-CC3E-DFD509E25F1A}"/>
          </ac:picMkLst>
        </pc:picChg>
      </pc:sldChg>
      <pc:sldChg chg="modSp mod">
        <pc:chgData name="Tara.E Ryan" userId="b2da61a2-f3d1-4c80-9969-bed3a362adcb" providerId="ADAL" clId="{3DB7772F-BA64-4381-8290-68BB6639C8CA}" dt="2022-12-15T13:40:22.574" v="28" actId="1076"/>
        <pc:sldMkLst>
          <pc:docMk/>
          <pc:sldMk cId="3399531414" sldId="365"/>
        </pc:sldMkLst>
        <pc:picChg chg="mod">
          <ac:chgData name="Tara.E Ryan" userId="b2da61a2-f3d1-4c80-9969-bed3a362adcb" providerId="ADAL" clId="{3DB7772F-BA64-4381-8290-68BB6639C8CA}" dt="2022-12-15T13:40:22.574" v="28" actId="1076"/>
          <ac:picMkLst>
            <pc:docMk/>
            <pc:sldMk cId="3399531414" sldId="365"/>
            <ac:picMk id="7" creationId="{8F4F09E3-DE5B-D8D7-1E1A-73822E6A4995}"/>
          </ac:picMkLst>
        </pc:picChg>
      </pc:sldChg>
      <pc:sldChg chg="modSp mod">
        <pc:chgData name="Tara.E Ryan" userId="b2da61a2-f3d1-4c80-9969-bed3a362adcb" providerId="ADAL" clId="{3DB7772F-BA64-4381-8290-68BB6639C8CA}" dt="2022-12-15T13:34:09.234" v="25" actId="1076"/>
        <pc:sldMkLst>
          <pc:docMk/>
          <pc:sldMk cId="958011856" sldId="366"/>
        </pc:sldMkLst>
        <pc:picChg chg="mod">
          <ac:chgData name="Tara.E Ryan" userId="b2da61a2-f3d1-4c80-9969-bed3a362adcb" providerId="ADAL" clId="{3DB7772F-BA64-4381-8290-68BB6639C8CA}" dt="2022-12-15T13:34:09.234" v="25" actId="1076"/>
          <ac:picMkLst>
            <pc:docMk/>
            <pc:sldMk cId="958011856" sldId="366"/>
            <ac:picMk id="5" creationId="{F48B7F89-3382-05BA-6FDD-3F4F474F1F4A}"/>
          </ac:picMkLst>
        </pc:picChg>
      </pc:sldChg>
      <pc:sldChg chg="modSp mod">
        <pc:chgData name="Tara.E Ryan" userId="b2da61a2-f3d1-4c80-9969-bed3a362adcb" providerId="ADAL" clId="{3DB7772F-BA64-4381-8290-68BB6639C8CA}" dt="2022-12-15T13:34:31.809" v="26" actId="1076"/>
        <pc:sldMkLst>
          <pc:docMk/>
          <pc:sldMk cId="304377364" sldId="367"/>
        </pc:sldMkLst>
        <pc:picChg chg="mod">
          <ac:chgData name="Tara.E Ryan" userId="b2da61a2-f3d1-4c80-9969-bed3a362adcb" providerId="ADAL" clId="{3DB7772F-BA64-4381-8290-68BB6639C8CA}" dt="2022-12-15T13:34:31.809" v="26" actId="1076"/>
          <ac:picMkLst>
            <pc:docMk/>
            <pc:sldMk cId="304377364" sldId="367"/>
            <ac:picMk id="6" creationId="{B2F5D91B-F468-F18A-1E34-9F90C6F3AC60}"/>
          </ac:picMkLst>
        </pc:picChg>
      </pc:sldChg>
      <pc:sldChg chg="modSp mod modNotesTx">
        <pc:chgData name="Tara.E Ryan" userId="b2da61a2-f3d1-4c80-9969-bed3a362adcb" providerId="ADAL" clId="{3DB7772F-BA64-4381-8290-68BB6639C8CA}" dt="2022-12-15T13:42:20.791" v="29" actId="1076"/>
        <pc:sldMkLst>
          <pc:docMk/>
          <pc:sldMk cId="2323782032" sldId="369"/>
        </pc:sldMkLst>
        <pc:picChg chg="mod">
          <ac:chgData name="Tara.E Ryan" userId="b2da61a2-f3d1-4c80-9969-bed3a362adcb" providerId="ADAL" clId="{3DB7772F-BA64-4381-8290-68BB6639C8CA}" dt="2022-12-15T13:42:20.791" v="29" actId="1076"/>
          <ac:picMkLst>
            <pc:docMk/>
            <pc:sldMk cId="2323782032" sldId="369"/>
            <ac:picMk id="5" creationId="{7A398537-03AE-E06D-2D6E-213387F9D890}"/>
          </ac:picMkLst>
        </pc:picChg>
      </pc:sldChg>
      <pc:sldChg chg="modSp mod">
        <pc:chgData name="Tara.E Ryan" userId="b2da61a2-f3d1-4c80-9969-bed3a362adcb" providerId="ADAL" clId="{3DB7772F-BA64-4381-8290-68BB6639C8CA}" dt="2022-12-15T13:39:03.649" v="27" actId="1076"/>
        <pc:sldMkLst>
          <pc:docMk/>
          <pc:sldMk cId="1283573648" sldId="370"/>
        </pc:sldMkLst>
        <pc:picChg chg="mod">
          <ac:chgData name="Tara.E Ryan" userId="b2da61a2-f3d1-4c80-9969-bed3a362adcb" providerId="ADAL" clId="{3DB7772F-BA64-4381-8290-68BB6639C8CA}" dt="2022-12-15T13:39:03.649" v="27" actId="1076"/>
          <ac:picMkLst>
            <pc:docMk/>
            <pc:sldMk cId="1283573648" sldId="370"/>
            <ac:picMk id="7" creationId="{C2C66962-9DAD-2C31-E9A9-092E5607EFCB}"/>
          </ac:picMkLst>
        </pc:picChg>
      </pc:sldChg>
      <pc:sldChg chg="modSp mod">
        <pc:chgData name="Tara.E Ryan" userId="b2da61a2-f3d1-4c80-9969-bed3a362adcb" providerId="ADAL" clId="{3DB7772F-BA64-4381-8290-68BB6639C8CA}" dt="2022-12-15T13:43:10.361" v="30" actId="1076"/>
        <pc:sldMkLst>
          <pc:docMk/>
          <pc:sldMk cId="4254600779" sldId="371"/>
        </pc:sldMkLst>
        <pc:picChg chg="mod">
          <ac:chgData name="Tara.E Ryan" userId="b2da61a2-f3d1-4c80-9969-bed3a362adcb" providerId="ADAL" clId="{3DB7772F-BA64-4381-8290-68BB6639C8CA}" dt="2022-12-15T13:43:10.361" v="30" actId="1076"/>
          <ac:picMkLst>
            <pc:docMk/>
            <pc:sldMk cId="4254600779" sldId="371"/>
            <ac:picMk id="7" creationId="{943F9D50-58B9-8DEE-1F6A-12B05F9BC84F}"/>
          </ac:picMkLst>
        </pc:picChg>
      </pc:sldChg>
    </pc:docChg>
  </pc:docChgLst>
  <pc:docChgLst>
    <pc:chgData name="ULStudent:MARTHA.COSGRAVE" userId="S::19191952@studentmail.ul.ie::9220605f-4568-40d0-8a7d-222aca764872" providerId="AD" clId="Web-{490D4574-30E0-F165-1AD0-01A260DEA487}"/>
    <pc:docChg chg="addSld">
      <pc:chgData name="ULStudent:MARTHA.COSGRAVE" userId="S::19191952@studentmail.ul.ie::9220605f-4568-40d0-8a7d-222aca764872" providerId="AD" clId="Web-{490D4574-30E0-F165-1AD0-01A260DEA487}" dt="2022-07-06T13:26:07.273" v="0"/>
      <pc:docMkLst>
        <pc:docMk/>
      </pc:docMkLst>
      <pc:sldChg chg="new">
        <pc:chgData name="ULStudent:MARTHA.COSGRAVE" userId="S::19191952@studentmail.ul.ie::9220605f-4568-40d0-8a7d-222aca764872" providerId="AD" clId="Web-{490D4574-30E0-F165-1AD0-01A260DEA487}" dt="2022-07-06T13:26:07.273" v="0"/>
        <pc:sldMkLst>
          <pc:docMk/>
          <pc:sldMk cId="300454359" sldId="351"/>
        </pc:sldMkLst>
      </pc:sldChg>
    </pc:docChg>
  </pc:docChgLst>
  <pc:docChgLst>
    <pc:chgData name="ULStudent:MARTHA.COSGRAVE" userId="9220605f-4568-40d0-8a7d-222aca764872" providerId="ADAL" clId="{B76D1599-898D-49A5-8826-F5B41B2E62F2}"/>
    <pc:docChg chg="undo custSel addSld delSld modSld sldOrd">
      <pc:chgData name="ULStudent:MARTHA.COSGRAVE" userId="9220605f-4568-40d0-8a7d-222aca764872" providerId="ADAL" clId="{B76D1599-898D-49A5-8826-F5B41B2E62F2}" dt="2022-09-08T09:36:58.911" v="2619" actId="20577"/>
      <pc:docMkLst>
        <pc:docMk/>
      </pc:docMkLst>
      <pc:sldChg chg="modSp mod">
        <pc:chgData name="ULStudent:MARTHA.COSGRAVE" userId="9220605f-4568-40d0-8a7d-222aca764872" providerId="ADAL" clId="{B76D1599-898D-49A5-8826-F5B41B2E62F2}" dt="2022-09-08T09:04:11.546" v="874" actId="20577"/>
        <pc:sldMkLst>
          <pc:docMk/>
          <pc:sldMk cId="1687097853" sldId="332"/>
        </pc:sldMkLst>
        <pc:spChg chg="mod">
          <ac:chgData name="ULStudent:MARTHA.COSGRAVE" userId="9220605f-4568-40d0-8a7d-222aca764872" providerId="ADAL" clId="{B76D1599-898D-49A5-8826-F5B41B2E62F2}" dt="2022-09-08T09:04:11.546" v="874" actId="20577"/>
          <ac:spMkLst>
            <pc:docMk/>
            <pc:sldMk cId="1687097853" sldId="332"/>
            <ac:spMk id="2" creationId="{00000000-0000-0000-0000-000000000000}"/>
          </ac:spMkLst>
        </pc:spChg>
      </pc:sldChg>
      <pc:sldChg chg="addSp delSp modSp mod">
        <pc:chgData name="ULStudent:MARTHA.COSGRAVE" userId="9220605f-4568-40d0-8a7d-222aca764872" providerId="ADAL" clId="{B76D1599-898D-49A5-8826-F5B41B2E62F2}" dt="2022-09-08T09:07:01.970" v="1088" actId="20577"/>
        <pc:sldMkLst>
          <pc:docMk/>
          <pc:sldMk cId="4231775580" sldId="342"/>
        </pc:sldMkLst>
        <pc:spChg chg="mod">
          <ac:chgData name="ULStudent:MARTHA.COSGRAVE" userId="9220605f-4568-40d0-8a7d-222aca764872" providerId="ADAL" clId="{B76D1599-898D-49A5-8826-F5B41B2E62F2}" dt="2022-09-08T09:04:32.952" v="910" actId="20577"/>
          <ac:spMkLst>
            <pc:docMk/>
            <pc:sldMk cId="4231775580" sldId="342"/>
            <ac:spMk id="2" creationId="{00000000-0000-0000-0000-000000000000}"/>
          </ac:spMkLst>
        </pc:spChg>
        <pc:spChg chg="del">
          <ac:chgData name="ULStudent:MARTHA.COSGRAVE" userId="9220605f-4568-40d0-8a7d-222aca764872" providerId="ADAL" clId="{B76D1599-898D-49A5-8826-F5B41B2E62F2}" dt="2022-07-14T14:44:35.716" v="133" actId="478"/>
          <ac:spMkLst>
            <pc:docMk/>
            <pc:sldMk cId="4231775580" sldId="342"/>
            <ac:spMk id="3" creationId="{00000000-0000-0000-0000-000000000000}"/>
          </ac:spMkLst>
        </pc:spChg>
        <pc:spChg chg="add mod">
          <ac:chgData name="ULStudent:MARTHA.COSGRAVE" userId="9220605f-4568-40d0-8a7d-222aca764872" providerId="ADAL" clId="{B76D1599-898D-49A5-8826-F5B41B2E62F2}" dt="2022-09-08T09:07:01.970" v="1088" actId="20577"/>
          <ac:spMkLst>
            <pc:docMk/>
            <pc:sldMk cId="4231775580" sldId="342"/>
            <ac:spMk id="3" creationId="{9A115378-0107-A6E9-8B33-567DA6BF420D}"/>
          </ac:spMkLst>
        </pc:spChg>
        <pc:spChg chg="add del mod">
          <ac:chgData name="ULStudent:MARTHA.COSGRAVE" userId="9220605f-4568-40d0-8a7d-222aca764872" providerId="ADAL" clId="{B76D1599-898D-49A5-8826-F5B41B2E62F2}" dt="2022-07-14T14:45:06.560" v="137" actId="931"/>
          <ac:spMkLst>
            <pc:docMk/>
            <pc:sldMk cId="4231775580" sldId="342"/>
            <ac:spMk id="5" creationId="{B710713F-BB14-D157-7637-63F655523587}"/>
          </ac:spMkLst>
        </pc:spChg>
        <pc:picChg chg="add del mod">
          <ac:chgData name="ULStudent:MARTHA.COSGRAVE" userId="9220605f-4568-40d0-8a7d-222aca764872" providerId="ADAL" clId="{B76D1599-898D-49A5-8826-F5B41B2E62F2}" dt="2022-08-17T13:29:36.055" v="698" actId="478"/>
          <ac:picMkLst>
            <pc:docMk/>
            <pc:sldMk cId="4231775580" sldId="342"/>
            <ac:picMk id="7" creationId="{FB8455D5-0121-6B71-7863-78086F94E7E5}"/>
          </ac:picMkLst>
        </pc:picChg>
        <pc:picChg chg="add del mod">
          <ac:chgData name="ULStudent:MARTHA.COSGRAVE" userId="9220605f-4568-40d0-8a7d-222aca764872" providerId="ADAL" clId="{B76D1599-898D-49A5-8826-F5B41B2E62F2}" dt="2022-08-17T13:29:29.936" v="695" actId="478"/>
          <ac:picMkLst>
            <pc:docMk/>
            <pc:sldMk cId="4231775580" sldId="342"/>
            <ac:picMk id="9" creationId="{8DF12B2B-6381-7921-2F32-7823533BDF32}"/>
          </ac:picMkLst>
        </pc:picChg>
        <pc:picChg chg="add del mod">
          <ac:chgData name="ULStudent:MARTHA.COSGRAVE" userId="9220605f-4568-40d0-8a7d-222aca764872" providerId="ADAL" clId="{B76D1599-898D-49A5-8826-F5B41B2E62F2}" dt="2022-08-17T13:29:38.567" v="699" actId="478"/>
          <ac:picMkLst>
            <pc:docMk/>
            <pc:sldMk cId="4231775580" sldId="342"/>
            <ac:picMk id="11" creationId="{BBD29605-DB3D-A153-32CD-6EA707291342}"/>
          </ac:picMkLst>
        </pc:picChg>
        <pc:picChg chg="add del mod">
          <ac:chgData name="ULStudent:MARTHA.COSGRAVE" userId="9220605f-4568-40d0-8a7d-222aca764872" providerId="ADAL" clId="{B76D1599-898D-49A5-8826-F5B41B2E62F2}" dt="2022-08-17T13:29:34.111" v="697" actId="478"/>
          <ac:picMkLst>
            <pc:docMk/>
            <pc:sldMk cId="4231775580" sldId="342"/>
            <ac:picMk id="13" creationId="{A0280C59-074B-2EB2-850A-818732209E29}"/>
          </ac:picMkLst>
        </pc:picChg>
        <pc:picChg chg="add del mod">
          <ac:chgData name="ULStudent:MARTHA.COSGRAVE" userId="9220605f-4568-40d0-8a7d-222aca764872" providerId="ADAL" clId="{B76D1599-898D-49A5-8826-F5B41B2E62F2}" dt="2022-08-17T13:29:31.774" v="696" actId="478"/>
          <ac:picMkLst>
            <pc:docMk/>
            <pc:sldMk cId="4231775580" sldId="342"/>
            <ac:picMk id="15" creationId="{CA874541-0360-8BDC-52C5-A09AEF34891D}"/>
          </ac:picMkLst>
        </pc:picChg>
        <pc:picChg chg="add del mod">
          <ac:chgData name="ULStudent:MARTHA.COSGRAVE" userId="9220605f-4568-40d0-8a7d-222aca764872" providerId="ADAL" clId="{B76D1599-898D-49A5-8826-F5B41B2E62F2}" dt="2022-08-17T13:29:40.965" v="700" actId="478"/>
          <ac:picMkLst>
            <pc:docMk/>
            <pc:sldMk cId="4231775580" sldId="342"/>
            <ac:picMk id="17" creationId="{228A953E-6D64-EBF7-9630-734201EF1792}"/>
          </ac:picMkLst>
        </pc:picChg>
      </pc:sldChg>
      <pc:sldChg chg="modSp add mod modNotesTx">
        <pc:chgData name="ULStudent:MARTHA.COSGRAVE" userId="9220605f-4568-40d0-8a7d-222aca764872" providerId="ADAL" clId="{B76D1599-898D-49A5-8826-F5B41B2E62F2}" dt="2022-09-08T09:36:58.911" v="2619" actId="20577"/>
        <pc:sldMkLst>
          <pc:docMk/>
          <pc:sldMk cId="660963767" sldId="343"/>
        </pc:sldMkLst>
        <pc:spChg chg="mod">
          <ac:chgData name="ULStudent:MARTHA.COSGRAVE" userId="9220605f-4568-40d0-8a7d-222aca764872" providerId="ADAL" clId="{B76D1599-898D-49A5-8826-F5B41B2E62F2}" dt="2022-09-08T09:07:40.276" v="1119" actId="20577"/>
          <ac:spMkLst>
            <pc:docMk/>
            <pc:sldMk cId="660963767" sldId="343"/>
            <ac:spMk id="2" creationId="{00000000-0000-0000-0000-000000000000}"/>
          </ac:spMkLst>
        </pc:spChg>
        <pc:spChg chg="mod">
          <ac:chgData name="ULStudent:MARTHA.COSGRAVE" userId="9220605f-4568-40d0-8a7d-222aca764872" providerId="ADAL" clId="{B76D1599-898D-49A5-8826-F5B41B2E62F2}" dt="2022-09-08T09:10:30.233" v="1357" actId="20577"/>
          <ac:spMkLst>
            <pc:docMk/>
            <pc:sldMk cId="660963767" sldId="343"/>
            <ac:spMk id="3" creationId="{9A115378-0107-A6E9-8B33-567DA6BF420D}"/>
          </ac:spMkLst>
        </pc:spChg>
      </pc:sldChg>
      <pc:sldChg chg="addSp modSp del mod">
        <pc:chgData name="ULStudent:MARTHA.COSGRAVE" userId="9220605f-4568-40d0-8a7d-222aca764872" providerId="ADAL" clId="{B76D1599-898D-49A5-8826-F5B41B2E62F2}" dt="2022-08-17T13:30:10.249" v="733" actId="47"/>
        <pc:sldMkLst>
          <pc:docMk/>
          <pc:sldMk cId="2555440394" sldId="343"/>
        </pc:sldMkLst>
        <pc:spChg chg="mod">
          <ac:chgData name="ULStudent:MARTHA.COSGRAVE" userId="9220605f-4568-40d0-8a7d-222aca764872" providerId="ADAL" clId="{B76D1599-898D-49A5-8826-F5B41B2E62F2}" dt="2022-07-14T15:01:33.790" v="331" actId="20577"/>
          <ac:spMkLst>
            <pc:docMk/>
            <pc:sldMk cId="2555440394" sldId="343"/>
            <ac:spMk id="2" creationId="{00000000-0000-0000-0000-000000000000}"/>
          </ac:spMkLst>
        </pc:spChg>
        <pc:spChg chg="mod">
          <ac:chgData name="ULStudent:MARTHA.COSGRAVE" userId="9220605f-4568-40d0-8a7d-222aca764872" providerId="ADAL" clId="{B76D1599-898D-49A5-8826-F5B41B2E62F2}" dt="2022-07-14T15:10:04.227" v="545" actId="113"/>
          <ac:spMkLst>
            <pc:docMk/>
            <pc:sldMk cId="2555440394" sldId="343"/>
            <ac:spMk id="3" creationId="{00000000-0000-0000-0000-000000000000}"/>
          </ac:spMkLst>
        </pc:spChg>
        <pc:picChg chg="add mod modCrop">
          <ac:chgData name="ULStudent:MARTHA.COSGRAVE" userId="9220605f-4568-40d0-8a7d-222aca764872" providerId="ADAL" clId="{B76D1599-898D-49A5-8826-F5B41B2E62F2}" dt="2022-07-14T15:08:09.654" v="422" actId="732"/>
          <ac:picMkLst>
            <pc:docMk/>
            <pc:sldMk cId="2555440394" sldId="343"/>
            <ac:picMk id="6" creationId="{EB0706DF-DD6B-2D3C-2CB6-64B762B618E0}"/>
          </ac:picMkLst>
        </pc:picChg>
      </pc:sldChg>
      <pc:sldChg chg="modSp del mod">
        <pc:chgData name="ULStudent:MARTHA.COSGRAVE" userId="9220605f-4568-40d0-8a7d-222aca764872" providerId="ADAL" clId="{B76D1599-898D-49A5-8826-F5B41B2E62F2}" dt="2022-08-17T13:30:12.345" v="734" actId="47"/>
        <pc:sldMkLst>
          <pc:docMk/>
          <pc:sldMk cId="1238428951" sldId="344"/>
        </pc:sldMkLst>
        <pc:spChg chg="mod">
          <ac:chgData name="ULStudent:MARTHA.COSGRAVE" userId="9220605f-4568-40d0-8a7d-222aca764872" providerId="ADAL" clId="{B76D1599-898D-49A5-8826-F5B41B2E62F2}" dt="2022-07-14T15:30:23.867" v="641" actId="20577"/>
          <ac:spMkLst>
            <pc:docMk/>
            <pc:sldMk cId="1238428951" sldId="344"/>
            <ac:spMk id="3" creationId="{00000000-0000-0000-0000-000000000000}"/>
          </ac:spMkLst>
        </pc:spChg>
      </pc:sldChg>
      <pc:sldChg chg="add">
        <pc:chgData name="ULStudent:MARTHA.COSGRAVE" userId="9220605f-4568-40d0-8a7d-222aca764872" providerId="ADAL" clId="{B76D1599-898D-49A5-8826-F5B41B2E62F2}" dt="2022-08-17T13:30:42.171" v="749" actId="2890"/>
        <pc:sldMkLst>
          <pc:docMk/>
          <pc:sldMk cId="2646025585" sldId="344"/>
        </pc:sldMkLst>
      </pc:sldChg>
      <pc:sldChg chg="add">
        <pc:chgData name="ULStudent:MARTHA.COSGRAVE" userId="9220605f-4568-40d0-8a7d-222aca764872" providerId="ADAL" clId="{B76D1599-898D-49A5-8826-F5B41B2E62F2}" dt="2022-08-17T13:30:45.121" v="750" actId="2890"/>
        <pc:sldMkLst>
          <pc:docMk/>
          <pc:sldMk cId="2089498111" sldId="345"/>
        </pc:sldMkLst>
      </pc:sldChg>
      <pc:sldChg chg="del">
        <pc:chgData name="ULStudent:MARTHA.COSGRAVE" userId="9220605f-4568-40d0-8a7d-222aca764872" providerId="ADAL" clId="{B76D1599-898D-49A5-8826-F5B41B2E62F2}" dt="2022-08-17T13:30:31.797" v="746" actId="47"/>
        <pc:sldMkLst>
          <pc:docMk/>
          <pc:sldMk cId="3344084076" sldId="349"/>
        </pc:sldMkLst>
      </pc:sldChg>
      <pc:sldChg chg="del">
        <pc:chgData name="ULStudent:MARTHA.COSGRAVE" userId="9220605f-4568-40d0-8a7d-222aca764872" providerId="ADAL" clId="{B76D1599-898D-49A5-8826-F5B41B2E62F2}" dt="2022-08-17T13:30:33.397" v="747" actId="47"/>
        <pc:sldMkLst>
          <pc:docMk/>
          <pc:sldMk cId="3719176476" sldId="350"/>
        </pc:sldMkLst>
      </pc:sldChg>
      <pc:sldChg chg="addSp delSp modSp del mod ord">
        <pc:chgData name="ULStudent:MARTHA.COSGRAVE" userId="9220605f-4568-40d0-8a7d-222aca764872" providerId="ADAL" clId="{B76D1599-898D-49A5-8826-F5B41B2E62F2}" dt="2022-08-17T13:30:17.356" v="737" actId="47"/>
        <pc:sldMkLst>
          <pc:docMk/>
          <pc:sldMk cId="300454359" sldId="351"/>
        </pc:sldMkLst>
        <pc:spChg chg="mod">
          <ac:chgData name="ULStudent:MARTHA.COSGRAVE" userId="9220605f-4568-40d0-8a7d-222aca764872" providerId="ADAL" clId="{B76D1599-898D-49A5-8826-F5B41B2E62F2}" dt="2022-07-14T14:57:08.165" v="279" actId="26606"/>
          <ac:spMkLst>
            <pc:docMk/>
            <pc:sldMk cId="300454359" sldId="351"/>
            <ac:spMk id="2" creationId="{F9E5B686-A519-2155-9835-03C4E152C838}"/>
          </ac:spMkLst>
        </pc:spChg>
        <pc:spChg chg="del">
          <ac:chgData name="ULStudent:MARTHA.COSGRAVE" userId="9220605f-4568-40d0-8a7d-222aca764872" providerId="ADAL" clId="{B76D1599-898D-49A5-8826-F5B41B2E62F2}" dt="2022-07-14T14:57:08.165" v="279" actId="26606"/>
          <ac:spMkLst>
            <pc:docMk/>
            <pc:sldMk cId="300454359" sldId="351"/>
            <ac:spMk id="3" creationId="{87589203-7E99-E5D1-71ED-19FEA8D59959}"/>
          </ac:spMkLst>
        </pc:spChg>
        <pc:picChg chg="add del">
          <ac:chgData name="ULStudent:MARTHA.COSGRAVE" userId="9220605f-4568-40d0-8a7d-222aca764872" providerId="ADAL" clId="{B76D1599-898D-49A5-8826-F5B41B2E62F2}" dt="2022-08-17T13:29:55.677" v="732" actId="478"/>
          <ac:picMkLst>
            <pc:docMk/>
            <pc:sldMk cId="300454359" sldId="351"/>
            <ac:picMk id="5" creationId="{F9C74212-72BB-480F-F292-7BB297A84B71}"/>
          </ac:picMkLst>
        </pc:picChg>
      </pc:sldChg>
      <pc:sldChg chg="addSp delSp modSp new del mod ord">
        <pc:chgData name="ULStudent:MARTHA.COSGRAVE" userId="9220605f-4568-40d0-8a7d-222aca764872" providerId="ADAL" clId="{B76D1599-898D-49A5-8826-F5B41B2E62F2}" dt="2022-08-17T13:30:13.965" v="735" actId="47"/>
        <pc:sldMkLst>
          <pc:docMk/>
          <pc:sldMk cId="927124852" sldId="352"/>
        </pc:sldMkLst>
        <pc:spChg chg="mod">
          <ac:chgData name="ULStudent:MARTHA.COSGRAVE" userId="9220605f-4568-40d0-8a7d-222aca764872" providerId="ADAL" clId="{B76D1599-898D-49A5-8826-F5B41B2E62F2}" dt="2022-07-14T15:15:30.232" v="605" actId="20577"/>
          <ac:spMkLst>
            <pc:docMk/>
            <pc:sldMk cId="927124852" sldId="352"/>
            <ac:spMk id="2" creationId="{6F678466-0B27-8A0F-0B7D-75E1D2799A81}"/>
          </ac:spMkLst>
        </pc:spChg>
        <pc:spChg chg="del">
          <ac:chgData name="ULStudent:MARTHA.COSGRAVE" userId="9220605f-4568-40d0-8a7d-222aca764872" providerId="ADAL" clId="{B76D1599-898D-49A5-8826-F5B41B2E62F2}" dt="2022-07-14T15:29:21.147" v="619" actId="931"/>
          <ac:spMkLst>
            <pc:docMk/>
            <pc:sldMk cId="927124852" sldId="352"/>
            <ac:spMk id="3" creationId="{EA9211FC-46D7-EFA2-C8CB-643DCA93A7FB}"/>
          </ac:spMkLst>
        </pc:spChg>
        <pc:picChg chg="add mod">
          <ac:chgData name="ULStudent:MARTHA.COSGRAVE" userId="9220605f-4568-40d0-8a7d-222aca764872" providerId="ADAL" clId="{B76D1599-898D-49A5-8826-F5B41B2E62F2}" dt="2022-07-14T15:31:23.988" v="650" actId="1076"/>
          <ac:picMkLst>
            <pc:docMk/>
            <pc:sldMk cId="927124852" sldId="352"/>
            <ac:picMk id="5" creationId="{81A55935-325A-6192-1BA4-B11452F7D4F9}"/>
          </ac:picMkLst>
        </pc:picChg>
        <pc:picChg chg="add mod">
          <ac:chgData name="ULStudent:MARTHA.COSGRAVE" userId="9220605f-4568-40d0-8a7d-222aca764872" providerId="ADAL" clId="{B76D1599-898D-49A5-8826-F5B41B2E62F2}" dt="2022-07-14T15:29:57.201" v="637" actId="1076"/>
          <ac:picMkLst>
            <pc:docMk/>
            <pc:sldMk cId="927124852" sldId="352"/>
            <ac:picMk id="7" creationId="{72D71337-E455-C847-63BA-791AE47E76DF}"/>
          </ac:picMkLst>
        </pc:picChg>
        <pc:picChg chg="add mod">
          <ac:chgData name="ULStudent:MARTHA.COSGRAVE" userId="9220605f-4568-40d0-8a7d-222aca764872" providerId="ADAL" clId="{B76D1599-898D-49A5-8826-F5B41B2E62F2}" dt="2022-07-14T15:31:15.613" v="648" actId="1076"/>
          <ac:picMkLst>
            <pc:docMk/>
            <pc:sldMk cId="927124852" sldId="352"/>
            <ac:picMk id="9" creationId="{C3E57671-579C-3786-714D-25A8CCCF8751}"/>
          </ac:picMkLst>
        </pc:picChg>
        <pc:picChg chg="add mod">
          <ac:chgData name="ULStudent:MARTHA.COSGRAVE" userId="9220605f-4568-40d0-8a7d-222aca764872" providerId="ADAL" clId="{B76D1599-898D-49A5-8826-F5B41B2E62F2}" dt="2022-07-14T15:29:51.023" v="635" actId="1076"/>
          <ac:picMkLst>
            <pc:docMk/>
            <pc:sldMk cId="927124852" sldId="352"/>
            <ac:picMk id="11" creationId="{522E4D19-F9F2-552D-B862-72BD8E43B8F1}"/>
          </ac:picMkLst>
        </pc:picChg>
        <pc:picChg chg="add mod">
          <ac:chgData name="ULStudent:MARTHA.COSGRAVE" userId="9220605f-4568-40d0-8a7d-222aca764872" providerId="ADAL" clId="{B76D1599-898D-49A5-8826-F5B41B2E62F2}" dt="2022-07-14T15:31:26.910" v="651" actId="1076"/>
          <ac:picMkLst>
            <pc:docMk/>
            <pc:sldMk cId="927124852" sldId="352"/>
            <ac:picMk id="13" creationId="{55E39215-8110-A1BB-2143-419C295E25C4}"/>
          </ac:picMkLst>
        </pc:picChg>
        <pc:picChg chg="add mod">
          <ac:chgData name="ULStudent:MARTHA.COSGRAVE" userId="9220605f-4568-40d0-8a7d-222aca764872" providerId="ADAL" clId="{B76D1599-898D-49A5-8826-F5B41B2E62F2}" dt="2022-07-14T15:31:20.650" v="649" actId="1076"/>
          <ac:picMkLst>
            <pc:docMk/>
            <pc:sldMk cId="927124852" sldId="352"/>
            <ac:picMk id="15" creationId="{C8389025-E0A9-510C-BF4E-48695D028F36}"/>
          </ac:picMkLst>
        </pc:picChg>
      </pc:sldChg>
      <pc:sldChg chg="addSp delSp modSp new del mod">
        <pc:chgData name="ULStudent:MARTHA.COSGRAVE" userId="9220605f-4568-40d0-8a7d-222aca764872" providerId="ADAL" clId="{B76D1599-898D-49A5-8826-F5B41B2E62F2}" dt="2022-08-17T13:30:15.787" v="736" actId="47"/>
        <pc:sldMkLst>
          <pc:docMk/>
          <pc:sldMk cId="2663649595" sldId="353"/>
        </pc:sldMkLst>
        <pc:spChg chg="mod">
          <ac:chgData name="ULStudent:MARTHA.COSGRAVE" userId="9220605f-4568-40d0-8a7d-222aca764872" providerId="ADAL" clId="{B76D1599-898D-49A5-8826-F5B41B2E62F2}" dt="2022-07-14T15:32:16.306" v="694" actId="26606"/>
          <ac:spMkLst>
            <pc:docMk/>
            <pc:sldMk cId="2663649595" sldId="353"/>
            <ac:spMk id="2" creationId="{231D246D-ECA1-845B-1B85-1FA66EA3673F}"/>
          </ac:spMkLst>
        </pc:spChg>
        <pc:spChg chg="add del">
          <ac:chgData name="ULStudent:MARTHA.COSGRAVE" userId="9220605f-4568-40d0-8a7d-222aca764872" providerId="ADAL" clId="{B76D1599-898D-49A5-8826-F5B41B2E62F2}" dt="2022-07-14T15:32:16.306" v="694" actId="26606"/>
          <ac:spMkLst>
            <pc:docMk/>
            <pc:sldMk cId="2663649595" sldId="353"/>
            <ac:spMk id="3" creationId="{3D045EF6-5E63-21DF-F460-A151E204744A}"/>
          </ac:spMkLst>
        </pc:spChg>
        <pc:picChg chg="add del">
          <ac:chgData name="ULStudent:MARTHA.COSGRAVE" userId="9220605f-4568-40d0-8a7d-222aca764872" providerId="ADAL" clId="{B76D1599-898D-49A5-8826-F5B41B2E62F2}" dt="2022-07-14T15:32:12.633" v="691" actId="26606"/>
          <ac:picMkLst>
            <pc:docMk/>
            <pc:sldMk cId="2663649595" sldId="353"/>
            <ac:picMk id="5" creationId="{930C27B1-7895-428F-22A0-5C175AD32244}"/>
          </ac:picMkLst>
        </pc:picChg>
        <pc:picChg chg="add del">
          <ac:chgData name="ULStudent:MARTHA.COSGRAVE" userId="9220605f-4568-40d0-8a7d-222aca764872" providerId="ADAL" clId="{B76D1599-898D-49A5-8826-F5B41B2E62F2}" dt="2022-07-14T15:32:16.287" v="693" actId="26606"/>
          <ac:picMkLst>
            <pc:docMk/>
            <pc:sldMk cId="2663649595" sldId="353"/>
            <ac:picMk id="7" creationId="{8BC44DBF-DF08-E230-8AA9-66C1B325CAF8}"/>
          </ac:picMkLst>
        </pc:picChg>
        <pc:picChg chg="add">
          <ac:chgData name="ULStudent:MARTHA.COSGRAVE" userId="9220605f-4568-40d0-8a7d-222aca764872" providerId="ADAL" clId="{B76D1599-898D-49A5-8826-F5B41B2E62F2}" dt="2022-07-14T15:32:16.306" v="694" actId="26606"/>
          <ac:picMkLst>
            <pc:docMk/>
            <pc:sldMk cId="2663649595" sldId="353"/>
            <ac:picMk id="9" creationId="{930C27B1-7895-428F-22A0-5C175AD32244}"/>
          </ac:picMkLst>
        </pc:picChg>
      </pc:sldChg>
    </pc:docChg>
  </pc:docChgLst>
  <pc:docChgLst>
    <pc:chgData name="ULStudent:MARTHA.COSGRAVE" userId="9220605f-4568-40d0-8a7d-222aca764872" providerId="ADAL" clId="{C65CA9E9-862C-444D-B847-FF23BB0E14E6}"/>
    <pc:docChg chg="undo custSel addSld modSld sldOrd">
      <pc:chgData name="ULStudent:MARTHA.COSGRAVE" userId="9220605f-4568-40d0-8a7d-222aca764872" providerId="ADAL" clId="{C65CA9E9-862C-444D-B847-FF23BB0E14E6}" dt="2022-11-08T10:05:44.167" v="8267" actId="20577"/>
      <pc:docMkLst>
        <pc:docMk/>
      </pc:docMkLst>
      <pc:sldChg chg="modSp mod">
        <pc:chgData name="ULStudent:MARTHA.COSGRAVE" userId="9220605f-4568-40d0-8a7d-222aca764872" providerId="ADAL" clId="{C65CA9E9-862C-444D-B847-FF23BB0E14E6}" dt="2022-09-16T09:53:19.296" v="4276" actId="20577"/>
        <pc:sldMkLst>
          <pc:docMk/>
          <pc:sldMk cId="3442306476" sldId="349"/>
        </pc:sldMkLst>
        <pc:spChg chg="mod">
          <ac:chgData name="ULStudent:MARTHA.COSGRAVE" userId="9220605f-4568-40d0-8a7d-222aca764872" providerId="ADAL" clId="{C65CA9E9-862C-444D-B847-FF23BB0E14E6}" dt="2022-09-16T09:53:19.296" v="4276" actId="20577"/>
          <ac:spMkLst>
            <pc:docMk/>
            <pc:sldMk cId="3442306476" sldId="349"/>
            <ac:spMk id="3" creationId="{9A115378-0107-A6E9-8B33-567DA6BF420D}"/>
          </ac:spMkLst>
        </pc:spChg>
      </pc:sldChg>
      <pc:sldChg chg="addSp delSp modSp mod modNotesTx">
        <pc:chgData name="ULStudent:MARTHA.COSGRAVE" userId="9220605f-4568-40d0-8a7d-222aca764872" providerId="ADAL" clId="{C65CA9E9-862C-444D-B847-FF23BB0E14E6}" dt="2022-09-16T09:09:38.886" v="2671" actId="1076"/>
        <pc:sldMkLst>
          <pc:docMk/>
          <pc:sldMk cId="843241143" sldId="353"/>
        </pc:sldMkLst>
        <pc:spChg chg="mod">
          <ac:chgData name="ULStudent:MARTHA.COSGRAVE" userId="9220605f-4568-40d0-8a7d-222aca764872" providerId="ADAL" clId="{C65CA9E9-862C-444D-B847-FF23BB0E14E6}" dt="2022-09-16T08:55:44.500" v="2148" actId="20577"/>
          <ac:spMkLst>
            <pc:docMk/>
            <pc:sldMk cId="843241143" sldId="353"/>
            <ac:spMk id="2" creationId="{00000000-0000-0000-0000-000000000000}"/>
          </ac:spMkLst>
        </pc:spChg>
        <pc:spChg chg="del mod">
          <ac:chgData name="ULStudent:MARTHA.COSGRAVE" userId="9220605f-4568-40d0-8a7d-222aca764872" providerId="ADAL" clId="{C65CA9E9-862C-444D-B847-FF23BB0E14E6}" dt="2022-09-16T09:08:14.326" v="2653" actId="931"/>
          <ac:spMkLst>
            <pc:docMk/>
            <pc:sldMk cId="843241143" sldId="353"/>
            <ac:spMk id="3" creationId="{9A115378-0107-A6E9-8B33-567DA6BF420D}"/>
          </ac:spMkLst>
        </pc:spChg>
        <pc:spChg chg="add mod">
          <ac:chgData name="ULStudent:MARTHA.COSGRAVE" userId="9220605f-4568-40d0-8a7d-222aca764872" providerId="ADAL" clId="{C65CA9E9-862C-444D-B847-FF23BB0E14E6}" dt="2022-09-16T09:09:38.886" v="2671" actId="1076"/>
          <ac:spMkLst>
            <pc:docMk/>
            <pc:sldMk cId="843241143" sldId="353"/>
            <ac:spMk id="7" creationId="{B4718C20-56FA-C70D-4FC2-5EB5FD0C5C91}"/>
          </ac:spMkLst>
        </pc:spChg>
        <pc:picChg chg="add del mod">
          <ac:chgData name="ULStudent:MARTHA.COSGRAVE" userId="9220605f-4568-40d0-8a7d-222aca764872" providerId="ADAL" clId="{C65CA9E9-862C-444D-B847-FF23BB0E14E6}" dt="2022-09-16T09:08:31.564" v="2661" actId="478"/>
          <ac:picMkLst>
            <pc:docMk/>
            <pc:sldMk cId="843241143" sldId="353"/>
            <ac:picMk id="6" creationId="{0C1A0071-795F-2822-9E7B-6283BF686B68}"/>
          </ac:picMkLst>
        </pc:picChg>
        <pc:picChg chg="add mod">
          <ac:chgData name="ULStudent:MARTHA.COSGRAVE" userId="9220605f-4568-40d0-8a7d-222aca764872" providerId="ADAL" clId="{C65CA9E9-862C-444D-B847-FF23BB0E14E6}" dt="2022-09-16T09:09:11.039" v="2670" actId="962"/>
          <ac:picMkLst>
            <pc:docMk/>
            <pc:sldMk cId="843241143" sldId="353"/>
            <ac:picMk id="9" creationId="{6C56156D-A715-3EA5-1D86-24265CF03AF5}"/>
          </ac:picMkLst>
        </pc:picChg>
      </pc:sldChg>
      <pc:sldChg chg="addSp modSp mod ord modNotesTx">
        <pc:chgData name="ULStudent:MARTHA.COSGRAVE" userId="9220605f-4568-40d0-8a7d-222aca764872" providerId="ADAL" clId="{C65CA9E9-862C-444D-B847-FF23BB0E14E6}" dt="2022-09-16T08:32:57.389" v="897" actId="20577"/>
        <pc:sldMkLst>
          <pc:docMk/>
          <pc:sldMk cId="606656268" sldId="354"/>
        </pc:sldMkLst>
        <pc:spChg chg="mod">
          <ac:chgData name="ULStudent:MARTHA.COSGRAVE" userId="9220605f-4568-40d0-8a7d-222aca764872" providerId="ADAL" clId="{C65CA9E9-862C-444D-B847-FF23BB0E14E6}" dt="2022-09-15T16:37:13.198" v="17" actId="20577"/>
          <ac:spMkLst>
            <pc:docMk/>
            <pc:sldMk cId="606656268" sldId="354"/>
            <ac:spMk id="2" creationId="{00000000-0000-0000-0000-000000000000}"/>
          </ac:spMkLst>
        </pc:spChg>
        <pc:spChg chg="mod">
          <ac:chgData name="ULStudent:MARTHA.COSGRAVE" userId="9220605f-4568-40d0-8a7d-222aca764872" providerId="ADAL" clId="{C65CA9E9-862C-444D-B847-FF23BB0E14E6}" dt="2022-09-16T08:31:16.803" v="768" actId="20577"/>
          <ac:spMkLst>
            <pc:docMk/>
            <pc:sldMk cId="606656268" sldId="354"/>
            <ac:spMk id="3" creationId="{9A115378-0107-A6E9-8B33-567DA6BF420D}"/>
          </ac:spMkLst>
        </pc:spChg>
        <pc:picChg chg="add mod modCrop">
          <ac:chgData name="ULStudent:MARTHA.COSGRAVE" userId="9220605f-4568-40d0-8a7d-222aca764872" providerId="ADAL" clId="{C65CA9E9-862C-444D-B847-FF23BB0E14E6}" dt="2022-09-15T16:48:43.116" v="228" actId="1076"/>
          <ac:picMkLst>
            <pc:docMk/>
            <pc:sldMk cId="606656268" sldId="354"/>
            <ac:picMk id="5" creationId="{74596D0A-EF17-7CD1-096A-12525BE71398}"/>
          </ac:picMkLst>
        </pc:picChg>
      </pc:sldChg>
      <pc:sldChg chg="addSp modSp mod modNotesTx">
        <pc:chgData name="ULStudent:MARTHA.COSGRAVE" userId="9220605f-4568-40d0-8a7d-222aca764872" providerId="ADAL" clId="{C65CA9E9-862C-444D-B847-FF23BB0E14E6}" dt="2022-09-16T09:49:58.043" v="4211" actId="20577"/>
        <pc:sldMkLst>
          <pc:docMk/>
          <pc:sldMk cId="2330128798" sldId="355"/>
        </pc:sldMkLst>
        <pc:spChg chg="mod">
          <ac:chgData name="ULStudent:MARTHA.COSGRAVE" userId="9220605f-4568-40d0-8a7d-222aca764872" providerId="ADAL" clId="{C65CA9E9-862C-444D-B847-FF23BB0E14E6}" dt="2022-09-16T09:39:12.159" v="3665" actId="20577"/>
          <ac:spMkLst>
            <pc:docMk/>
            <pc:sldMk cId="2330128798" sldId="355"/>
            <ac:spMk id="2" creationId="{00000000-0000-0000-0000-000000000000}"/>
          </ac:spMkLst>
        </pc:spChg>
        <pc:spChg chg="mod">
          <ac:chgData name="ULStudent:MARTHA.COSGRAVE" userId="9220605f-4568-40d0-8a7d-222aca764872" providerId="ADAL" clId="{C65CA9E9-862C-444D-B847-FF23BB0E14E6}" dt="2022-09-16T09:45:51.494" v="3755" actId="14100"/>
          <ac:spMkLst>
            <pc:docMk/>
            <pc:sldMk cId="2330128798" sldId="355"/>
            <ac:spMk id="3" creationId="{9A115378-0107-A6E9-8B33-567DA6BF420D}"/>
          </ac:spMkLst>
        </pc:spChg>
        <pc:picChg chg="add mod">
          <ac:chgData name="ULStudent:MARTHA.COSGRAVE" userId="9220605f-4568-40d0-8a7d-222aca764872" providerId="ADAL" clId="{C65CA9E9-862C-444D-B847-FF23BB0E14E6}" dt="2022-09-16T09:45:38.007" v="3750" actId="27614"/>
          <ac:picMkLst>
            <pc:docMk/>
            <pc:sldMk cId="2330128798" sldId="355"/>
            <ac:picMk id="6" creationId="{0E4F2B3B-30F3-B020-489C-92835580B661}"/>
          </ac:picMkLst>
        </pc:picChg>
      </pc:sldChg>
      <pc:sldChg chg="addSp modSp mod modNotesTx">
        <pc:chgData name="ULStudent:MARTHA.COSGRAVE" userId="9220605f-4568-40d0-8a7d-222aca764872" providerId="ADAL" clId="{C65CA9E9-862C-444D-B847-FF23BB0E14E6}" dt="2022-09-16T09:31:04.186" v="3619" actId="20577"/>
        <pc:sldMkLst>
          <pc:docMk/>
          <pc:sldMk cId="2011795418" sldId="356"/>
        </pc:sldMkLst>
        <pc:spChg chg="mod">
          <ac:chgData name="ULStudent:MARTHA.COSGRAVE" userId="9220605f-4568-40d0-8a7d-222aca764872" providerId="ADAL" clId="{C65CA9E9-862C-444D-B847-FF23BB0E14E6}" dt="2022-09-16T09:11:43.090" v="2699" actId="20577"/>
          <ac:spMkLst>
            <pc:docMk/>
            <pc:sldMk cId="2011795418" sldId="356"/>
            <ac:spMk id="2" creationId="{00000000-0000-0000-0000-000000000000}"/>
          </ac:spMkLst>
        </pc:spChg>
        <pc:spChg chg="mod">
          <ac:chgData name="ULStudent:MARTHA.COSGRAVE" userId="9220605f-4568-40d0-8a7d-222aca764872" providerId="ADAL" clId="{C65CA9E9-862C-444D-B847-FF23BB0E14E6}" dt="2022-09-16T09:30:07.049" v="3539" actId="20577"/>
          <ac:spMkLst>
            <pc:docMk/>
            <pc:sldMk cId="2011795418" sldId="356"/>
            <ac:spMk id="3" creationId="{9A115378-0107-A6E9-8B33-567DA6BF420D}"/>
          </ac:spMkLst>
        </pc:spChg>
        <pc:picChg chg="add mod">
          <ac:chgData name="ULStudent:MARTHA.COSGRAVE" userId="9220605f-4568-40d0-8a7d-222aca764872" providerId="ADAL" clId="{C65CA9E9-862C-444D-B847-FF23BB0E14E6}" dt="2022-09-16T09:21:23.552" v="2974" actId="962"/>
          <ac:picMkLst>
            <pc:docMk/>
            <pc:sldMk cId="2011795418" sldId="356"/>
            <ac:picMk id="6" creationId="{429102CC-48EF-65D2-0ACF-8519DD0EF0B0}"/>
          </ac:picMkLst>
        </pc:picChg>
      </pc:sldChg>
      <pc:sldChg chg="addSp delSp modSp mod ord modNotesTx">
        <pc:chgData name="ULStudent:MARTHA.COSGRAVE" userId="9220605f-4568-40d0-8a7d-222aca764872" providerId="ADAL" clId="{C65CA9E9-862C-444D-B847-FF23BB0E14E6}" dt="2022-09-16T08:55:05.449" v="2105" actId="313"/>
        <pc:sldMkLst>
          <pc:docMk/>
          <pc:sldMk cId="421688433" sldId="357"/>
        </pc:sldMkLst>
        <pc:spChg chg="mod">
          <ac:chgData name="ULStudent:MARTHA.COSGRAVE" userId="9220605f-4568-40d0-8a7d-222aca764872" providerId="ADAL" clId="{C65CA9E9-862C-444D-B847-FF23BB0E14E6}" dt="2022-09-15T16:53:46.034" v="764" actId="20577"/>
          <ac:spMkLst>
            <pc:docMk/>
            <pc:sldMk cId="421688433" sldId="357"/>
            <ac:spMk id="2" creationId="{00000000-0000-0000-0000-000000000000}"/>
          </ac:spMkLst>
        </pc:spChg>
        <pc:spChg chg="mod">
          <ac:chgData name="ULStudent:MARTHA.COSGRAVE" userId="9220605f-4568-40d0-8a7d-222aca764872" providerId="ADAL" clId="{C65CA9E9-862C-444D-B847-FF23BB0E14E6}" dt="2022-09-16T08:36:54.456" v="1028" actId="14100"/>
          <ac:spMkLst>
            <pc:docMk/>
            <pc:sldMk cId="421688433" sldId="357"/>
            <ac:spMk id="3" creationId="{9A115378-0107-A6E9-8B33-567DA6BF420D}"/>
          </ac:spMkLst>
        </pc:spChg>
        <pc:picChg chg="add mod">
          <ac:chgData name="ULStudent:MARTHA.COSGRAVE" userId="9220605f-4568-40d0-8a7d-222aca764872" providerId="ADAL" clId="{C65CA9E9-862C-444D-B847-FF23BB0E14E6}" dt="2022-09-16T08:45:03.859" v="1109" actId="1076"/>
          <ac:picMkLst>
            <pc:docMk/>
            <pc:sldMk cId="421688433" sldId="357"/>
            <ac:picMk id="6" creationId="{4875059D-04B9-FA2E-4DC0-687F22AA8B91}"/>
          </ac:picMkLst>
        </pc:picChg>
        <pc:picChg chg="add del mod">
          <ac:chgData name="ULStudent:MARTHA.COSGRAVE" userId="9220605f-4568-40d0-8a7d-222aca764872" providerId="ADAL" clId="{C65CA9E9-862C-444D-B847-FF23BB0E14E6}" dt="2022-09-16T08:44:43.446" v="1107" actId="478"/>
          <ac:picMkLst>
            <pc:docMk/>
            <pc:sldMk cId="421688433" sldId="357"/>
            <ac:picMk id="7" creationId="{359DBE3E-635A-9FBD-A139-6558E2F0A6E5}"/>
          </ac:picMkLst>
        </pc:picChg>
        <pc:picChg chg="add mod">
          <ac:chgData name="ULStudent:MARTHA.COSGRAVE" userId="9220605f-4568-40d0-8a7d-222aca764872" providerId="ADAL" clId="{C65CA9E9-862C-444D-B847-FF23BB0E14E6}" dt="2022-09-16T08:45:01.203" v="1108" actId="1076"/>
          <ac:picMkLst>
            <pc:docMk/>
            <pc:sldMk cId="421688433" sldId="357"/>
            <ac:picMk id="1026" creationId="{2C44C6AD-B1EE-4BCF-4884-5656DB08522C}"/>
          </ac:picMkLst>
        </pc:picChg>
        <pc:picChg chg="add mod">
          <ac:chgData name="ULStudent:MARTHA.COSGRAVE" userId="9220605f-4568-40d0-8a7d-222aca764872" providerId="ADAL" clId="{C65CA9E9-862C-444D-B847-FF23BB0E14E6}" dt="2022-09-16T08:45:14.668" v="1113" actId="1076"/>
          <ac:picMkLst>
            <pc:docMk/>
            <pc:sldMk cId="421688433" sldId="357"/>
            <ac:picMk id="1028" creationId="{A5BA14EA-931B-326B-5CD0-BCA554B6AEA3}"/>
          </ac:picMkLst>
        </pc:picChg>
      </pc:sldChg>
      <pc:sldChg chg="modSp add mod modNotesTx">
        <pc:chgData name="ULStudent:MARTHA.COSGRAVE" userId="9220605f-4568-40d0-8a7d-222aca764872" providerId="ADAL" clId="{C65CA9E9-862C-444D-B847-FF23BB0E14E6}" dt="2022-11-08T09:36:00.207" v="5876" actId="20577"/>
        <pc:sldMkLst>
          <pc:docMk/>
          <pc:sldMk cId="1765659833" sldId="358"/>
        </pc:sldMkLst>
        <pc:spChg chg="mod">
          <ac:chgData name="ULStudent:MARTHA.COSGRAVE" userId="9220605f-4568-40d0-8a7d-222aca764872" providerId="ADAL" clId="{C65CA9E9-862C-444D-B847-FF23BB0E14E6}" dt="2022-11-08T09:28:45.400" v="5626" actId="403"/>
          <ac:spMkLst>
            <pc:docMk/>
            <pc:sldMk cId="1765659833" sldId="358"/>
            <ac:spMk id="2" creationId="{00000000-0000-0000-0000-000000000000}"/>
          </ac:spMkLst>
        </pc:spChg>
      </pc:sldChg>
      <pc:sldChg chg="modSp add mod modNotesTx">
        <pc:chgData name="ULStudent:MARTHA.COSGRAVE" userId="9220605f-4568-40d0-8a7d-222aca764872" providerId="ADAL" clId="{C65CA9E9-862C-444D-B847-FF23BB0E14E6}" dt="2022-11-08T09:27:39.965" v="5624" actId="20577"/>
        <pc:sldMkLst>
          <pc:docMk/>
          <pc:sldMk cId="3487768757" sldId="359"/>
        </pc:sldMkLst>
        <pc:spChg chg="mod">
          <ac:chgData name="ULStudent:MARTHA.COSGRAVE" userId="9220605f-4568-40d0-8a7d-222aca764872" providerId="ADAL" clId="{C65CA9E9-862C-444D-B847-FF23BB0E14E6}" dt="2022-11-08T09:21:02.037" v="5184" actId="403"/>
          <ac:spMkLst>
            <pc:docMk/>
            <pc:sldMk cId="3487768757" sldId="359"/>
            <ac:spMk id="2" creationId="{00000000-0000-0000-0000-000000000000}"/>
          </ac:spMkLst>
        </pc:spChg>
      </pc:sldChg>
      <pc:sldChg chg="modSp add mod">
        <pc:chgData name="ULStudent:MARTHA.COSGRAVE" userId="9220605f-4568-40d0-8a7d-222aca764872" providerId="ADAL" clId="{C65CA9E9-862C-444D-B847-FF23BB0E14E6}" dt="2022-09-16T10:11:00.667" v="5177" actId="20577"/>
        <pc:sldMkLst>
          <pc:docMk/>
          <pc:sldMk cId="2342874412" sldId="360"/>
        </pc:sldMkLst>
        <pc:spChg chg="mod">
          <ac:chgData name="ULStudent:MARTHA.COSGRAVE" userId="9220605f-4568-40d0-8a7d-222aca764872" providerId="ADAL" clId="{C65CA9E9-862C-444D-B847-FF23BB0E14E6}" dt="2022-09-16T10:08:54.790" v="5060" actId="20577"/>
          <ac:spMkLst>
            <pc:docMk/>
            <pc:sldMk cId="2342874412" sldId="360"/>
            <ac:spMk id="2" creationId="{00000000-0000-0000-0000-000000000000}"/>
          </ac:spMkLst>
        </pc:spChg>
        <pc:spChg chg="mod">
          <ac:chgData name="ULStudent:MARTHA.COSGRAVE" userId="9220605f-4568-40d0-8a7d-222aca764872" providerId="ADAL" clId="{C65CA9E9-862C-444D-B847-FF23BB0E14E6}" dt="2022-09-16T10:11:00.667" v="5177" actId="20577"/>
          <ac:spMkLst>
            <pc:docMk/>
            <pc:sldMk cId="2342874412" sldId="360"/>
            <ac:spMk id="3" creationId="{9A115378-0107-A6E9-8B33-567DA6BF420D}"/>
          </ac:spMkLst>
        </pc:spChg>
      </pc:sldChg>
      <pc:sldChg chg="addSp modSp add mod modNotesTx">
        <pc:chgData name="ULStudent:MARTHA.COSGRAVE" userId="9220605f-4568-40d0-8a7d-222aca764872" providerId="ADAL" clId="{C65CA9E9-862C-444D-B847-FF23BB0E14E6}" dt="2022-09-16T10:06:41.578" v="5023" actId="20577"/>
        <pc:sldMkLst>
          <pc:docMk/>
          <pc:sldMk cId="242639654" sldId="361"/>
        </pc:sldMkLst>
        <pc:spChg chg="mod">
          <ac:chgData name="ULStudent:MARTHA.COSGRAVE" userId="9220605f-4568-40d0-8a7d-222aca764872" providerId="ADAL" clId="{C65CA9E9-862C-444D-B847-FF23BB0E14E6}" dt="2022-09-16T09:50:34.573" v="4243" actId="20577"/>
          <ac:spMkLst>
            <pc:docMk/>
            <pc:sldMk cId="242639654" sldId="361"/>
            <ac:spMk id="2" creationId="{00000000-0000-0000-0000-000000000000}"/>
          </ac:spMkLst>
        </pc:spChg>
        <pc:spChg chg="mod">
          <ac:chgData name="ULStudent:MARTHA.COSGRAVE" userId="9220605f-4568-40d0-8a7d-222aca764872" providerId="ADAL" clId="{C65CA9E9-862C-444D-B847-FF23BB0E14E6}" dt="2022-09-16T09:57:06.469" v="4344" actId="20577"/>
          <ac:spMkLst>
            <pc:docMk/>
            <pc:sldMk cId="242639654" sldId="361"/>
            <ac:spMk id="3" creationId="{9A115378-0107-A6E9-8B33-567DA6BF420D}"/>
          </ac:spMkLst>
        </pc:spChg>
        <pc:picChg chg="add mod modCrop">
          <ac:chgData name="ULStudent:MARTHA.COSGRAVE" userId="9220605f-4568-40d0-8a7d-222aca764872" providerId="ADAL" clId="{C65CA9E9-862C-444D-B847-FF23BB0E14E6}" dt="2022-09-16T09:55:57.243" v="4318" actId="14100"/>
          <ac:picMkLst>
            <pc:docMk/>
            <pc:sldMk cId="242639654" sldId="361"/>
            <ac:picMk id="6" creationId="{2F71BE9D-3201-6142-74E1-394F83019F81}"/>
          </ac:picMkLst>
        </pc:picChg>
      </pc:sldChg>
      <pc:sldChg chg="modNotesTx">
        <pc:chgData name="ULStudent:MARTHA.COSGRAVE" userId="9220605f-4568-40d0-8a7d-222aca764872" providerId="ADAL" clId="{C65CA9E9-862C-444D-B847-FF23BB0E14E6}" dt="2022-11-08T09:47:45.525" v="6512" actId="20577"/>
        <pc:sldMkLst>
          <pc:docMk/>
          <pc:sldMk cId="3141598032" sldId="362"/>
        </pc:sldMkLst>
      </pc:sldChg>
      <pc:sldChg chg="modNotesTx">
        <pc:chgData name="ULStudent:MARTHA.COSGRAVE" userId="9220605f-4568-40d0-8a7d-222aca764872" providerId="ADAL" clId="{C65CA9E9-862C-444D-B847-FF23BB0E14E6}" dt="2022-11-08T09:40:24.034" v="6187" actId="20577"/>
        <pc:sldMkLst>
          <pc:docMk/>
          <pc:sldMk cId="3098035491" sldId="364"/>
        </pc:sldMkLst>
      </pc:sldChg>
      <pc:sldChg chg="modNotesTx">
        <pc:chgData name="ULStudent:MARTHA.COSGRAVE" userId="9220605f-4568-40d0-8a7d-222aca764872" providerId="ADAL" clId="{C65CA9E9-862C-444D-B847-FF23BB0E14E6}" dt="2022-11-08T09:58:30.325" v="7392"/>
        <pc:sldMkLst>
          <pc:docMk/>
          <pc:sldMk cId="3399531414" sldId="365"/>
        </pc:sldMkLst>
      </pc:sldChg>
      <pc:sldChg chg="modNotesTx">
        <pc:chgData name="ULStudent:MARTHA.COSGRAVE" userId="9220605f-4568-40d0-8a7d-222aca764872" providerId="ADAL" clId="{C65CA9E9-862C-444D-B847-FF23BB0E14E6}" dt="2022-11-08T09:50:00.781" v="6668"/>
        <pc:sldMkLst>
          <pc:docMk/>
          <pc:sldMk cId="958011856" sldId="366"/>
        </pc:sldMkLst>
      </pc:sldChg>
      <pc:sldChg chg="modNotesTx">
        <pc:chgData name="ULStudent:MARTHA.COSGRAVE" userId="9220605f-4568-40d0-8a7d-222aca764872" providerId="ADAL" clId="{C65CA9E9-862C-444D-B847-FF23BB0E14E6}" dt="2022-11-08T09:53:27.040" v="6944" actId="20577"/>
        <pc:sldMkLst>
          <pc:docMk/>
          <pc:sldMk cId="304377364" sldId="367"/>
        </pc:sldMkLst>
      </pc:sldChg>
      <pc:sldChg chg="modNotesTx">
        <pc:chgData name="ULStudent:MARTHA.COSGRAVE" userId="9220605f-4568-40d0-8a7d-222aca764872" providerId="ADAL" clId="{C65CA9E9-862C-444D-B847-FF23BB0E14E6}" dt="2022-11-08T10:05:19.368" v="8193" actId="20577"/>
        <pc:sldMkLst>
          <pc:docMk/>
          <pc:sldMk cId="4254600779" sldId="371"/>
        </pc:sldMkLst>
      </pc:sldChg>
      <pc:sldChg chg="modNotesTx">
        <pc:chgData name="ULStudent:MARTHA.COSGRAVE" userId="9220605f-4568-40d0-8a7d-222aca764872" providerId="ADAL" clId="{C65CA9E9-862C-444D-B847-FF23BB0E14E6}" dt="2022-11-08T10:05:44.167" v="8267" actId="20577"/>
        <pc:sldMkLst>
          <pc:docMk/>
          <pc:sldMk cId="2784279194" sldId="372"/>
        </pc:sldMkLst>
      </pc:sldChg>
    </pc:docChg>
  </pc:docChgLst>
  <pc:docChgLst>
    <pc:chgData name="Tara.E.Ryan" userId="S::tara.e.ryan@ul.ie::b2da61a2-f3d1-4c80-9969-bed3a362adcb" providerId="AD" clId="Web-{8C80033A-0347-E50B-4A0F-FBC499EAEB8D}"/>
    <pc:docChg chg="addSld modSld">
      <pc:chgData name="Tara.E.Ryan" userId="S::tara.e.ryan@ul.ie::b2da61a2-f3d1-4c80-9969-bed3a362adcb" providerId="AD" clId="Web-{8C80033A-0347-E50B-4A0F-FBC499EAEB8D}" dt="2022-12-11T16:12:15.949" v="14" actId="1076"/>
      <pc:docMkLst>
        <pc:docMk/>
      </pc:docMkLst>
      <pc:sldChg chg="addSp delSp modSp add">
        <pc:chgData name="Tara.E.Ryan" userId="S::tara.e.ryan@ul.ie::b2da61a2-f3d1-4c80-9969-bed3a362adcb" providerId="AD" clId="Web-{8C80033A-0347-E50B-4A0F-FBC499EAEB8D}" dt="2022-12-11T16:12:15.949" v="14" actId="1076"/>
        <pc:sldMkLst>
          <pc:docMk/>
          <pc:sldMk cId="1747013409" sldId="375"/>
        </pc:sldMkLst>
        <pc:picChg chg="add mod modCrop">
          <ac:chgData name="Tara.E.Ryan" userId="S::tara.e.ryan@ul.ie::b2da61a2-f3d1-4c80-9969-bed3a362adcb" providerId="AD" clId="Web-{8C80033A-0347-E50B-4A0F-FBC499EAEB8D}" dt="2022-12-11T16:12:15.949" v="14" actId="1076"/>
          <ac:picMkLst>
            <pc:docMk/>
            <pc:sldMk cId="1747013409" sldId="375"/>
            <ac:picMk id="2" creationId="{A4038941-BBCC-BD10-9BA2-64BD85071731}"/>
          </ac:picMkLst>
        </pc:picChg>
        <pc:picChg chg="del">
          <ac:chgData name="Tara.E.Ryan" userId="S::tara.e.ryan@ul.ie::b2da61a2-f3d1-4c80-9969-bed3a362adcb" providerId="AD" clId="Web-{8C80033A-0347-E50B-4A0F-FBC499EAEB8D}" dt="2022-12-11T16:11:08.524" v="1"/>
          <ac:picMkLst>
            <pc:docMk/>
            <pc:sldMk cId="1747013409" sldId="375"/>
            <ac:picMk id="13" creationId="{6F95A54A-4341-186E-22F2-E70B924D7B39}"/>
          </ac:picMkLst>
        </pc:picChg>
      </pc:sldChg>
    </pc:docChg>
  </pc:docChgLst>
  <pc:docChgLst>
    <pc:chgData name="ULStudent:MARTHA.COSGRAVE" userId="9220605f-4568-40d0-8a7d-222aca764872" providerId="ADAL" clId="{5C4E7077-FBCA-3548-BC63-4B6B4873E8B1}"/>
    <pc:docChg chg="modSld">
      <pc:chgData name="ULStudent:MARTHA.COSGRAVE" userId="9220605f-4568-40d0-8a7d-222aca764872" providerId="ADAL" clId="{5C4E7077-FBCA-3548-BC63-4B6B4873E8B1}" dt="2022-07-05T16:07:17.493" v="37" actId="20577"/>
      <pc:docMkLst>
        <pc:docMk/>
      </pc:docMkLst>
      <pc:sldChg chg="modSp">
        <pc:chgData name="ULStudent:MARTHA.COSGRAVE" userId="9220605f-4568-40d0-8a7d-222aca764872" providerId="ADAL" clId="{5C4E7077-FBCA-3548-BC63-4B6B4873E8B1}" dt="2022-07-05T16:07:17.493" v="37" actId="20577"/>
        <pc:sldMkLst>
          <pc:docMk/>
          <pc:sldMk cId="1687097853" sldId="332"/>
        </pc:sldMkLst>
        <pc:spChg chg="mod">
          <ac:chgData name="ULStudent:MARTHA.COSGRAVE" userId="9220605f-4568-40d0-8a7d-222aca764872" providerId="ADAL" clId="{5C4E7077-FBCA-3548-BC63-4B6B4873E8B1}" dt="2022-07-05T16:07:17.493" v="37" actId="20577"/>
          <ac:spMkLst>
            <pc:docMk/>
            <pc:sldMk cId="1687097853" sldId="332"/>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IE"/>
          </a:p>
        </p:txBody>
      </p:sp>
      <p:sp>
        <p:nvSpPr>
          <p:cNvPr id="3" name="Date Placeholder 2"/>
          <p:cNvSpPr>
            <a:spLocks noGrp="1"/>
          </p:cNvSpPr>
          <p:nvPr>
            <p:ph type="dt" sz="quarter" idx="1"/>
          </p:nvPr>
        </p:nvSpPr>
        <p:spPr>
          <a:xfrm>
            <a:off x="3884614" y="0"/>
            <a:ext cx="2971800" cy="499012"/>
          </a:xfrm>
          <a:prstGeom prst="rect">
            <a:avLst/>
          </a:prstGeom>
        </p:spPr>
        <p:txBody>
          <a:bodyPr vert="horz" lIns="91429" tIns="45715" rIns="91429" bIns="45715" rtlCol="0"/>
          <a:lstStyle>
            <a:lvl1pPr algn="r">
              <a:defRPr sz="1200"/>
            </a:lvl1pPr>
          </a:lstStyle>
          <a:p>
            <a:fld id="{9F5897CF-28F2-48E4-B561-441AE4A9FD78}" type="datetimeFigureOut">
              <a:rPr lang="en-IE" smtClean="0"/>
              <a:t>15/12/2022</a:t>
            </a:fld>
            <a:endParaRPr lang="en-IE"/>
          </a:p>
        </p:txBody>
      </p:sp>
      <p:sp>
        <p:nvSpPr>
          <p:cNvPr id="4" name="Footer Placeholder 3"/>
          <p:cNvSpPr>
            <a:spLocks noGrp="1"/>
          </p:cNvSpPr>
          <p:nvPr>
            <p:ph type="ftr" sz="quarter" idx="2"/>
          </p:nvPr>
        </p:nvSpPr>
        <p:spPr>
          <a:xfrm>
            <a:off x="0" y="9446678"/>
            <a:ext cx="2971800" cy="499011"/>
          </a:xfrm>
          <a:prstGeom prst="rect">
            <a:avLst/>
          </a:prstGeom>
        </p:spPr>
        <p:txBody>
          <a:bodyPr vert="horz" lIns="91429" tIns="45715" rIns="91429" bIns="45715" rtlCol="0" anchor="b"/>
          <a:lstStyle>
            <a:lvl1pPr algn="l">
              <a:defRPr sz="1200"/>
            </a:lvl1pPr>
          </a:lstStyle>
          <a:p>
            <a:endParaRPr lang="en-IE"/>
          </a:p>
        </p:txBody>
      </p:sp>
      <p:sp>
        <p:nvSpPr>
          <p:cNvPr id="5" name="Slide Number Placeholder 4"/>
          <p:cNvSpPr>
            <a:spLocks noGrp="1"/>
          </p:cNvSpPr>
          <p:nvPr>
            <p:ph type="sldNum" sz="quarter" idx="3"/>
          </p:nvPr>
        </p:nvSpPr>
        <p:spPr>
          <a:xfrm>
            <a:off x="3884614" y="9446678"/>
            <a:ext cx="2971800" cy="499011"/>
          </a:xfrm>
          <a:prstGeom prst="rect">
            <a:avLst/>
          </a:prstGeom>
        </p:spPr>
        <p:txBody>
          <a:bodyPr vert="horz" lIns="91429" tIns="45715" rIns="91429" bIns="45715" rtlCol="0" anchor="b"/>
          <a:lstStyle>
            <a:lvl1pPr algn="r">
              <a:defRPr sz="1200"/>
            </a:lvl1pPr>
          </a:lstStyle>
          <a:p>
            <a:fld id="{11394819-0433-4627-AFCE-5E374061806E}" type="slidenum">
              <a:rPr lang="en-IE" smtClean="0"/>
              <a:t>‹#›</a:t>
            </a:fld>
            <a:endParaRPr lang="en-IE"/>
          </a:p>
        </p:txBody>
      </p:sp>
    </p:spTree>
    <p:extLst>
      <p:ext uri="{BB962C8B-B14F-4D97-AF65-F5344CB8AC3E}">
        <p14:creationId xmlns:p14="http://schemas.microsoft.com/office/powerpoint/2010/main" val="1796233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99012"/>
          </a:xfrm>
          <a:prstGeom prst="rect">
            <a:avLst/>
          </a:prstGeom>
        </p:spPr>
        <p:txBody>
          <a:bodyPr vert="horz" lIns="91429" tIns="45715" rIns="91429" bIns="45715" rtlCol="0"/>
          <a:lstStyle>
            <a:lvl1pPr algn="r">
              <a:defRPr sz="1200"/>
            </a:lvl1pPr>
          </a:lstStyle>
          <a:p>
            <a:fld id="{D758D53C-149F-6740-BCDE-ADDE24609432}" type="datetimeFigureOut">
              <a:rPr lang="en-US" smtClean="0"/>
              <a:t>12/15/2022</a:t>
            </a:fld>
            <a:endParaRPr lang="en-US"/>
          </a:p>
        </p:txBody>
      </p:sp>
      <p:sp>
        <p:nvSpPr>
          <p:cNvPr id="4" name="Slide Image Placeholder 3"/>
          <p:cNvSpPr>
            <a:spLocks noGrp="1" noRot="1" noChangeAspect="1"/>
          </p:cNvSpPr>
          <p:nvPr>
            <p:ph type="sldImg" idx="2"/>
          </p:nvPr>
        </p:nvSpPr>
        <p:spPr>
          <a:xfrm>
            <a:off x="742950" y="1243013"/>
            <a:ext cx="5372100" cy="3357562"/>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5" rIns="91429" bIns="457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429" tIns="45715" rIns="91429" bIns="45715"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50" dirty="0">
              <a:cs typeface="Calibri"/>
            </a:endParaRPr>
          </a:p>
        </p:txBody>
      </p:sp>
      <p:sp>
        <p:nvSpPr>
          <p:cNvPr id="4" name="Slide Number Placeholder 3"/>
          <p:cNvSpPr>
            <a:spLocks noGrp="1"/>
          </p:cNvSpPr>
          <p:nvPr>
            <p:ph type="sldNum" sz="quarter" idx="5"/>
          </p:nvPr>
        </p:nvSpPr>
        <p:spPr/>
        <p:txBody>
          <a:bodyPr/>
          <a:lstStyle/>
          <a:p>
            <a:fld id="{538137FE-F796-2E41-88C3-6EBCF174D120}" type="slidenum">
              <a:rPr lang="en-US" smtClean="0"/>
              <a:t>2</a:t>
            </a:fld>
            <a:endParaRPr lang="en-US"/>
          </a:p>
        </p:txBody>
      </p:sp>
    </p:spTree>
    <p:extLst>
      <p:ext uri="{BB962C8B-B14F-4D97-AF65-F5344CB8AC3E}">
        <p14:creationId xmlns:p14="http://schemas.microsoft.com/office/powerpoint/2010/main" val="104251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humans to hear a sound wave it must be in a</a:t>
            </a:r>
            <a:r>
              <a:rPr lang="en-IE" baseline="0" dirty="0"/>
              <a:t> frequency range of 20Hz to 20,000Hz. These frequencies are called the frequencies of audibility. Most adults cannot hear the whole range as the upper frequency limit decreases with age. </a:t>
            </a:r>
          </a:p>
          <a:p>
            <a:r>
              <a:rPr lang="en-IE" baseline="0" dirty="0"/>
              <a:t>Different animals can hear different frequencies. Dogs, cats, dolphins and bats can hear sound of much higher frequencies. The frequencies above 20,000Hz are ultrasonic frequencies. Elephants can hear lower frequencies than human which are below 20Hz. These frequencies are infrasonic.</a:t>
            </a:r>
          </a:p>
          <a:p>
            <a:endParaRPr lang="en-IE" baseline="0" dirty="0"/>
          </a:p>
          <a:p>
            <a:r>
              <a:rPr lang="en-IE" baseline="0" dirty="0"/>
              <a:t>On the slide there is a link o a video which plays the frequencies from 20Hz to 20,000 Hz  this can be used as an activity to play with the class. Ask all the class to listen to the frequency. As the students hear the frequency they raise their hands. When the students no longer hear the frequency they lower their hands. The teacher can take part. I would be expected that the teacher would stop hearing the sounds before the students.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12</a:t>
            </a:fld>
            <a:endParaRPr lang="en-US"/>
          </a:p>
        </p:txBody>
      </p:sp>
    </p:spTree>
    <p:extLst>
      <p:ext uri="{BB962C8B-B14F-4D97-AF65-F5344CB8AC3E}">
        <p14:creationId xmlns:p14="http://schemas.microsoft.com/office/powerpoint/2010/main" val="171887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IE" sz="1800" dirty="0"/>
              <a:t>Resonance occurs if the frequency of a periodic force applied to a body is the same or very near to its natural frequency that body will vibrate with a very large amplitude. Resonance can be shown in a simple class demonstration. This can be done by striking a tuning fork causing it to vibrate. If this tuning fork is held close to but not touching another tuning fork of the same frequency it will cause the second to vibrate. This vibration can be heard by stopping the first tuning forks vibration. If this is repeated with tuning forks of different frequencies there will be no vibration.</a:t>
            </a:r>
          </a:p>
          <a:p>
            <a:pPr marL="0" marR="0" lvl="0" indent="0" algn="l" defTabSz="1267752" rtl="0" eaLnBrk="1" fontAlgn="auto" latinLnBrk="0" hangingPunct="1">
              <a:lnSpc>
                <a:spcPct val="100000"/>
              </a:lnSpc>
              <a:spcBef>
                <a:spcPts val="0"/>
              </a:spcBef>
              <a:spcAft>
                <a:spcPts val="0"/>
              </a:spcAft>
              <a:buClrTx/>
              <a:buSzTx/>
              <a:buFontTx/>
              <a:buNone/>
              <a:tabLst/>
              <a:defRPr/>
            </a:pPr>
            <a:endParaRPr lang="en-IE" sz="1800" dirty="0"/>
          </a:p>
          <a:p>
            <a:pPr marL="0" marR="0" lvl="0" indent="0" algn="l" defTabSz="1267752" rtl="0" eaLnBrk="1" fontAlgn="auto" latinLnBrk="0" hangingPunct="1">
              <a:lnSpc>
                <a:spcPct val="100000"/>
              </a:lnSpc>
              <a:spcBef>
                <a:spcPts val="0"/>
              </a:spcBef>
              <a:spcAft>
                <a:spcPts val="0"/>
              </a:spcAft>
              <a:buClrTx/>
              <a:buSzTx/>
              <a:buFontTx/>
              <a:buNone/>
              <a:tabLst/>
              <a:defRPr/>
            </a:pPr>
            <a:r>
              <a:rPr lang="en-IE" sz="1800" dirty="0"/>
              <a:t>On this slide there is a link to a pendulum activity that shows another example of resonance.  </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13</a:t>
            </a:fld>
            <a:endParaRPr lang="en-US"/>
          </a:p>
        </p:txBody>
      </p:sp>
    </p:spTree>
    <p:extLst>
      <p:ext uri="{BB962C8B-B14F-4D97-AF65-F5344CB8AC3E}">
        <p14:creationId xmlns:p14="http://schemas.microsoft.com/office/powerpoint/2010/main" val="3869659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multiple examples of resonance. Another example is known as </a:t>
            </a:r>
            <a:r>
              <a:rPr lang="en-IE" dirty="0" err="1"/>
              <a:t>Bartons</a:t>
            </a:r>
            <a:r>
              <a:rPr lang="en-IE" dirty="0"/>
              <a:t> pendulum. This pendulum is set up by setting up a number of pendulums. As pendulum 1 is set vibrating then it will be seen that all of the pendulums gain some vibrational energy. The pendulum that is the same length as the pendulum 1 will starts to swing at the same pace as pendulum 1. This is because this pendulum has the same natural frequency as pendulum 1. </a:t>
            </a:r>
          </a:p>
          <a:p>
            <a:endParaRPr lang="en-IE" dirty="0"/>
          </a:p>
          <a:p>
            <a:r>
              <a:rPr lang="en-IE" dirty="0"/>
              <a:t>Some drinking glasses have the same natural frequency as some high pitched notes. Therefore when an opera singer sings high pitched notes they have been known to shatter glass due to resonance. </a:t>
            </a:r>
          </a:p>
          <a:p>
            <a:endParaRPr lang="en-IE" dirty="0"/>
          </a:p>
          <a:p>
            <a:r>
              <a:rPr lang="en-IE" dirty="0"/>
              <a:t>Buildings during an earthquake are another example of resonance.  </a:t>
            </a:r>
          </a:p>
        </p:txBody>
      </p:sp>
      <p:sp>
        <p:nvSpPr>
          <p:cNvPr id="4" name="Slide Number Placeholder 3"/>
          <p:cNvSpPr>
            <a:spLocks noGrp="1"/>
          </p:cNvSpPr>
          <p:nvPr>
            <p:ph type="sldNum" sz="quarter" idx="5"/>
          </p:nvPr>
        </p:nvSpPr>
        <p:spPr/>
        <p:txBody>
          <a:bodyPr/>
          <a:lstStyle/>
          <a:p>
            <a:fld id="{538137FE-F796-2E41-88C3-6EBCF174D120}" type="slidenum">
              <a:rPr lang="en-US" smtClean="0"/>
              <a:t>14</a:t>
            </a:fld>
            <a:endParaRPr lang="en-US"/>
          </a:p>
        </p:txBody>
      </p:sp>
    </p:spTree>
    <p:extLst>
      <p:ext uri="{BB962C8B-B14F-4D97-AF65-F5344CB8AC3E}">
        <p14:creationId xmlns:p14="http://schemas.microsoft.com/office/powerpoint/2010/main" val="896501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more sound energy which enters your ear the louder the sound will appear. There is a minimum amount of sound energy that must enter you ear per second in order to hear, This minimum amount of sound is called the threshold of hearing. </a:t>
            </a:r>
          </a:p>
          <a:p>
            <a:endParaRPr lang="en-IE" dirty="0"/>
          </a:p>
          <a:p>
            <a:r>
              <a:rPr lang="en-IE" dirty="0"/>
              <a:t>The definition for the threshold of hearing is the minimum sound intensity detectable by the average human  at a frequency of 1kHz, its value is x10</a:t>
            </a:r>
            <a:r>
              <a:rPr lang="en-IE" baseline="30000" dirty="0"/>
              <a:t>-12</a:t>
            </a:r>
            <a:r>
              <a:rPr lang="en-IE" dirty="0"/>
              <a:t> Wm</a:t>
            </a:r>
            <a:r>
              <a:rPr lang="en-IE" baseline="30000" dirty="0"/>
              <a:t>-2</a:t>
            </a:r>
            <a:r>
              <a:rPr lang="en-IE" baseline="0" dirty="0"/>
              <a:t> </a:t>
            </a:r>
          </a:p>
          <a:p>
            <a:endParaRPr lang="en-IE" baseline="30000" dirty="0"/>
          </a:p>
        </p:txBody>
      </p:sp>
      <p:sp>
        <p:nvSpPr>
          <p:cNvPr id="4" name="Slide Number Placeholder 3"/>
          <p:cNvSpPr>
            <a:spLocks noGrp="1"/>
          </p:cNvSpPr>
          <p:nvPr>
            <p:ph type="sldNum" sz="quarter" idx="5"/>
          </p:nvPr>
        </p:nvSpPr>
        <p:spPr/>
        <p:txBody>
          <a:bodyPr/>
          <a:lstStyle/>
          <a:p>
            <a:fld id="{538137FE-F796-2E41-88C3-6EBCF174D120}" type="slidenum">
              <a:rPr lang="en-US" smtClean="0"/>
              <a:t>15</a:t>
            </a:fld>
            <a:endParaRPr lang="en-US"/>
          </a:p>
        </p:txBody>
      </p:sp>
    </p:spTree>
    <p:extLst>
      <p:ext uri="{BB962C8B-B14F-4D97-AF65-F5344CB8AC3E}">
        <p14:creationId xmlns:p14="http://schemas.microsoft.com/office/powerpoint/2010/main" val="807399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Sound moves as a mechanical wave. This wave transfers energy from one place to another. The source emits sound in all directions. The further you move away from the source the less sound energy that passes per second through an area of 1m</a:t>
            </a:r>
            <a:r>
              <a:rPr lang="en-IE" baseline="30000" dirty="0"/>
              <a:t>2</a:t>
            </a:r>
            <a:r>
              <a:rPr lang="en-IE" dirty="0"/>
              <a:t> placed at right angles to the direction at which the sound is travelling. </a:t>
            </a:r>
          </a:p>
          <a:p>
            <a:endParaRPr lang="en-IE" dirty="0"/>
          </a:p>
          <a:p>
            <a:r>
              <a:rPr lang="en-IE" dirty="0"/>
              <a:t>The definition for sound intensity is The rate at which sound energy is passing through unit area at right angles to the direction in which the sound is travelling at that point. Sound intensity can be found by dividing the power of the sound wave by the area. </a:t>
            </a:r>
          </a:p>
          <a:p>
            <a:r>
              <a:rPr lang="en-IE" dirty="0"/>
              <a:t>The unit for sound intensity is W m</a:t>
            </a:r>
            <a:r>
              <a:rPr lang="en-IE" baseline="30000" dirty="0"/>
              <a:t>-2 </a:t>
            </a:r>
            <a:r>
              <a:rPr lang="en-IE" baseline="0" dirty="0"/>
              <a:t>(watt per square meter)</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16</a:t>
            </a:fld>
            <a:endParaRPr lang="en-US"/>
          </a:p>
        </p:txBody>
      </p:sp>
    </p:spTree>
    <p:extLst>
      <p:ext uri="{BB962C8B-B14F-4D97-AF65-F5344CB8AC3E}">
        <p14:creationId xmlns:p14="http://schemas.microsoft.com/office/powerpoint/2010/main" val="2879515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ear is most sensitive to frequencies between 2000Hz and 4000Hz. This means that is two sound carrying the same amount of energy per second into our ear at different frequencies wont be heard with equal loudness. This is because our ears are more sensitive to some frequencies than others. Sounds with frequencies between 2000Hz and 4000Hz can resonate in the ear canal. </a:t>
            </a:r>
          </a:p>
        </p:txBody>
      </p:sp>
      <p:sp>
        <p:nvSpPr>
          <p:cNvPr id="4" name="Slide Number Placeholder 3"/>
          <p:cNvSpPr>
            <a:spLocks noGrp="1"/>
          </p:cNvSpPr>
          <p:nvPr>
            <p:ph type="sldNum" sz="quarter" idx="5"/>
          </p:nvPr>
        </p:nvSpPr>
        <p:spPr/>
        <p:txBody>
          <a:bodyPr/>
          <a:lstStyle/>
          <a:p>
            <a:fld id="{538137FE-F796-2E41-88C3-6EBCF174D120}" type="slidenum">
              <a:rPr lang="en-US" smtClean="0"/>
              <a:t>17</a:t>
            </a:fld>
            <a:endParaRPr lang="en-US"/>
          </a:p>
        </p:txBody>
      </p:sp>
    </p:spTree>
    <p:extLst>
      <p:ext uri="{BB962C8B-B14F-4D97-AF65-F5344CB8AC3E}">
        <p14:creationId xmlns:p14="http://schemas.microsoft.com/office/powerpoint/2010/main" val="264048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amount of energy that moves per second into the ear varies from small amounts to large amounts. A scale was adapted to measure the varying levels. The reading which are taken from this scale are called sound intensity level. This level is measure in decibels. On the slide the scale is shown. The scales move from faint to the threshold of pain. On this scale a large number of intensities can be represented by a small range of numbers. When sound intensity (W m</a:t>
            </a:r>
            <a:r>
              <a:rPr lang="en-IE" baseline="30000" dirty="0"/>
              <a:t>-2</a:t>
            </a:r>
            <a:r>
              <a:rPr lang="en-IE" dirty="0"/>
              <a:t>) doubles the sound intensity levels increases by 3 </a:t>
            </a:r>
            <a:r>
              <a:rPr lang="en-IE" dirty="0" err="1"/>
              <a:t>dB.</a:t>
            </a:r>
            <a:r>
              <a:rPr lang="en-IE" dirty="0"/>
              <a:t> </a:t>
            </a:r>
          </a:p>
        </p:txBody>
      </p:sp>
      <p:sp>
        <p:nvSpPr>
          <p:cNvPr id="4" name="Slide Number Placeholder 3"/>
          <p:cNvSpPr>
            <a:spLocks noGrp="1"/>
          </p:cNvSpPr>
          <p:nvPr>
            <p:ph type="sldNum" sz="quarter" idx="5"/>
          </p:nvPr>
        </p:nvSpPr>
        <p:spPr/>
        <p:txBody>
          <a:bodyPr/>
          <a:lstStyle/>
          <a:p>
            <a:fld id="{538137FE-F796-2E41-88C3-6EBCF174D120}" type="slidenum">
              <a:rPr lang="en-US" smtClean="0"/>
              <a:t>18</a:t>
            </a:fld>
            <a:endParaRPr lang="en-US"/>
          </a:p>
        </p:txBody>
      </p:sp>
    </p:spTree>
    <p:extLst>
      <p:ext uri="{BB962C8B-B14F-4D97-AF65-F5344CB8AC3E}">
        <p14:creationId xmlns:p14="http://schemas.microsoft.com/office/powerpoint/2010/main" val="1793552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sound level meter measures the</a:t>
            </a:r>
            <a:r>
              <a:rPr lang="en-IE" baseline="0" dirty="0"/>
              <a:t> sound intensity in decibels. This meter uses a </a:t>
            </a:r>
            <a:r>
              <a:rPr lang="en-IE" baseline="0" dirty="0" err="1"/>
              <a:t>dBA</a:t>
            </a:r>
            <a:r>
              <a:rPr lang="en-IE" baseline="0" dirty="0"/>
              <a:t> scale, which is a decibel adapted scale. The Dba scale takes into account the variation in the human ears response to sounds of different frequencies. The meter supresses or ignores frequencies which the human ear is not sensitive to or does not hear. The meter is sensitive to sound which have frequencies between 2 kHz and 4 kHz. The sound meter is comprised of a microphone, amplifier and output meter.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19</a:t>
            </a:fld>
            <a:endParaRPr lang="en-US"/>
          </a:p>
        </p:txBody>
      </p:sp>
    </p:spTree>
    <p:extLst>
      <p:ext uri="{BB962C8B-B14F-4D97-AF65-F5344CB8AC3E}">
        <p14:creationId xmlns:p14="http://schemas.microsoft.com/office/powerpoint/2010/main" val="3878926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Noise pollution is the propagation of noise with the ranging impacts on the activity of human or animal life. Very loud sounds can cause damage to hearing. Noise pollution is not just caused by loud sounds. Prolonged exposure to not so loud sounds can also cause damage. Deafness caused by this source is incurable. This is why it is essential to prevent hearing damage.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20</a:t>
            </a:fld>
            <a:endParaRPr lang="en-US"/>
          </a:p>
        </p:txBody>
      </p:sp>
    </p:spTree>
    <p:extLst>
      <p:ext uri="{BB962C8B-B14F-4D97-AF65-F5344CB8AC3E}">
        <p14:creationId xmlns:p14="http://schemas.microsoft.com/office/powerpoint/2010/main" val="4097594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look at vibrations on a string there are terms that we have already come across with regards to waves. These terms are nodes and antinodes. Now with a stretched string there are new terms mode and fundamental frequency.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21</a:t>
            </a:fld>
            <a:endParaRPr lang="en-US"/>
          </a:p>
        </p:txBody>
      </p:sp>
    </p:spTree>
    <p:extLst>
      <p:ext uri="{BB962C8B-B14F-4D97-AF65-F5344CB8AC3E}">
        <p14:creationId xmlns:p14="http://schemas.microsoft.com/office/powerpoint/2010/main" val="417237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Students</a:t>
            </a:r>
            <a:r>
              <a:rPr lang="en-IE" baseline="0" dirty="0"/>
              <a:t> should be familiar with theses terms from the introduction to waves and wave phenomena. A refresher of these terms can be useful for students to identify the links between their past learning and future learning. A </a:t>
            </a:r>
            <a:r>
              <a:rPr lang="en-IE" baseline="0" dirty="0" err="1"/>
              <a:t>kahoot</a:t>
            </a:r>
            <a:r>
              <a:rPr lang="en-IE" baseline="0" dirty="0"/>
              <a:t> quiz could be used for this activity and can boost engagement.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40007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dirty="0"/>
              <a:t>A string vibrating with an antinode at its centre and a node at each end (with no other nodes or antinodes) is vibrating at its fundamental frequency.</a:t>
            </a:r>
          </a:p>
          <a:p>
            <a:r>
              <a:rPr lang="en-IE" sz="1800" dirty="0"/>
              <a:t>Fundamental frequency of a string is inversely proportional to its length. The frequency is proportional to 1/l. This means that if we double the length the frequency is halved. If we half the length the frequency is doubles. </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22</a:t>
            </a:fld>
            <a:endParaRPr lang="en-US"/>
          </a:p>
        </p:txBody>
      </p:sp>
    </p:spTree>
    <p:extLst>
      <p:ext uri="{BB962C8B-B14F-4D97-AF65-F5344CB8AC3E}">
        <p14:creationId xmlns:p14="http://schemas.microsoft.com/office/powerpoint/2010/main" val="329118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Start the experiment with the wire as long as possible.</a:t>
            </a:r>
            <a:r>
              <a:rPr lang="en-IE" baseline="0" dirty="0"/>
              <a:t> Start with the tuning fork with the lowest frequency and strike it on a wooden block. Place the stem of the fork on one of the bridges. Adjust the tension until the wore resonates with the tuning fork. (small paper rider jumps off) </a:t>
            </a:r>
          </a:p>
          <a:p>
            <a:r>
              <a:rPr lang="en-IE" baseline="0" dirty="0"/>
              <a:t>This tension remain constant for the rest of the experiment. </a:t>
            </a:r>
          </a:p>
          <a:p>
            <a:r>
              <a:rPr lang="en-IE" baseline="0" dirty="0"/>
              <a:t>Using a metre stick measure the length (l) of the wire between the tops of the two bridges. Make note of this value and the frequency of the tuning fork. </a:t>
            </a:r>
          </a:p>
          <a:p>
            <a:r>
              <a:rPr lang="en-IE" baseline="0" dirty="0"/>
              <a:t>Using the tuning fork of highest frequency move the bridges closer together until resonance occurs. Measure the length between the bridges, make note of the value and the frequency of the tuning fork. </a:t>
            </a:r>
          </a:p>
          <a:p>
            <a:r>
              <a:rPr lang="en-IE" baseline="0" dirty="0"/>
              <a:t>The step is repeated for all available tuning forks. </a:t>
            </a:r>
          </a:p>
          <a:p>
            <a:r>
              <a:rPr lang="en-IE" baseline="0" dirty="0"/>
              <a:t>Students will have to display their results in an appropriate manner. (A graph should be drawn where f is on the y axis and 1/l is on the x axis.) This graph should yield a straight line proving that f is proportional to 1/l </a:t>
            </a:r>
          </a:p>
        </p:txBody>
      </p:sp>
      <p:sp>
        <p:nvSpPr>
          <p:cNvPr id="4" name="Slide Number Placeholder 3"/>
          <p:cNvSpPr>
            <a:spLocks noGrp="1"/>
          </p:cNvSpPr>
          <p:nvPr>
            <p:ph type="sldNum" sz="quarter" idx="10"/>
          </p:nvPr>
        </p:nvSpPr>
        <p:spPr/>
        <p:txBody>
          <a:bodyPr/>
          <a:lstStyle/>
          <a:p>
            <a:fld id="{538137FE-F796-2E41-88C3-6EBCF174D120}" type="slidenum">
              <a:rPr lang="en-US" smtClean="0"/>
              <a:t>23</a:t>
            </a:fld>
            <a:endParaRPr lang="en-US"/>
          </a:p>
        </p:txBody>
      </p:sp>
    </p:spTree>
    <p:extLst>
      <p:ext uri="{BB962C8B-B14F-4D97-AF65-F5344CB8AC3E}">
        <p14:creationId xmlns:p14="http://schemas.microsoft.com/office/powerpoint/2010/main" val="1154200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Harmonics are the frequencies which are multiples of a certain frequency. The fundamental frequency is denoted by an italicised f. The fundamental frequency is the first harmonic. f is the first harmonic, 2f is the second harmonic, 3f is the third harmonic etc.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24</a:t>
            </a:fld>
            <a:endParaRPr lang="en-US"/>
          </a:p>
        </p:txBody>
      </p:sp>
    </p:spTree>
    <p:extLst>
      <p:ext uri="{BB962C8B-B14F-4D97-AF65-F5344CB8AC3E}">
        <p14:creationId xmlns:p14="http://schemas.microsoft.com/office/powerpoint/2010/main" val="3814370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There are factors which effect the determination of the fundamental frequency. </a:t>
                </a:r>
              </a:p>
              <a:p>
                <a:r>
                  <a:rPr lang="en-US" sz="1800" dirty="0"/>
                  <a:t>Greater the length (l), the lower the fundamental frequency. </a:t>
                </a:r>
              </a:p>
              <a:p>
                <a:r>
                  <a:rPr lang="en-US" sz="1800" dirty="0"/>
                  <a:t>Higher the tension (T), the higher the fundamental frequency. </a:t>
                </a:r>
              </a:p>
              <a:p>
                <a:r>
                  <a:rPr lang="en-US" sz="1800" dirty="0"/>
                  <a:t>Greater mass per unit length (µ), the lower the fundamental frequency. </a:t>
                </a:r>
              </a:p>
              <a:p>
                <a:r>
                  <a:rPr lang="en-IE" dirty="0"/>
                  <a:t>We can use formulae to denote this, therefore if:</a:t>
                </a:r>
              </a:p>
              <a:p>
                <a:pPr marL="0" indent="0" algn="ctr">
                  <a:buNone/>
                </a:pPr>
                <a:r>
                  <a:rPr lang="en-US" sz="1800" i="1" dirty="0"/>
                  <a:t>f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IE" sz="1800" i="1" dirty="0"/>
                  <a:t> </a:t>
                </a:r>
                <a14:m>
                  <m:oMath xmlns:m="http://schemas.openxmlformats.org/officeDocument/2006/math">
                    <m:f>
                      <m:fPr>
                        <m:ctrlPr>
                          <a:rPr lang="en-IE" sz="180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𝑙</m:t>
                        </m:r>
                      </m:den>
                    </m:f>
                  </m:oMath>
                </a14:m>
                <a:r>
                  <a:rPr lang="en-IE" sz="1800" i="1" dirty="0"/>
                  <a:t>		T </a:t>
                </a:r>
                <a:r>
                  <a:rPr lang="en-IE" sz="1800" dirty="0"/>
                  <a:t>and </a:t>
                </a:r>
                <a:r>
                  <a:rPr lang="en-US" sz="1800" dirty="0"/>
                  <a:t>µ fixed</a:t>
                </a:r>
              </a:p>
              <a:p>
                <a:pPr marL="0" indent="0" algn="ctr">
                  <a:buNone/>
                </a:pPr>
                <a:r>
                  <a:rPr lang="en-US" sz="1800" i="1" dirty="0">
                    <a:ea typeface="Cambria Math" panose="02040503050406030204" pitchFamily="18" charset="0"/>
                  </a:rPr>
                  <a:t>f</a:t>
                </a:r>
                <a14:m>
                  <m:oMath xmlns:m="http://schemas.openxmlformats.org/officeDocument/2006/math">
                    <m:r>
                      <a:rPr lang="en-US" sz="1800" b="0" i="1" smtClean="0">
                        <a:latin typeface="Cambria Math" panose="02040503050406030204" pitchFamily="18" charset="0"/>
                        <a:ea typeface="Cambria Math" panose="02040503050406030204" pitchFamily="18" charset="0"/>
                      </a:rPr>
                      <m:t> </m:t>
                    </m:r>
                    <m:r>
                      <a:rPr lang="en-US" sz="1800" i="1" smtClean="0">
                        <a:latin typeface="Cambria Math" panose="02040503050406030204" pitchFamily="18" charset="0"/>
                        <a:ea typeface="Cambria Math" panose="02040503050406030204" pitchFamily="18" charset="0"/>
                      </a:rPr>
                      <m:t>∝</m:t>
                    </m:r>
                    <m:rad>
                      <m:radPr>
                        <m:degHide m:val="on"/>
                        <m:ctrlPr>
                          <a:rPr lang="en-US" sz="1800" b="0" i="1" smtClean="0">
                            <a:latin typeface="Cambria Math" panose="02040503050406030204" pitchFamily="18" charset="0"/>
                            <a:ea typeface="Cambria Math" panose="02040503050406030204" pitchFamily="18" charset="0"/>
                          </a:rPr>
                        </m:ctrlPr>
                      </m:radPr>
                      <m:deg/>
                      <m:e>
                        <m:r>
                          <a:rPr lang="en-US" sz="1800" b="0" i="1" smtClean="0">
                            <a:latin typeface="Cambria Math" panose="02040503050406030204" pitchFamily="18" charset="0"/>
                            <a:ea typeface="Cambria Math" panose="02040503050406030204" pitchFamily="18" charset="0"/>
                          </a:rPr>
                          <m:t>𝑇</m:t>
                        </m:r>
                        <m:r>
                          <a:rPr lang="en-US" sz="1800" b="0" i="1" smtClean="0">
                            <a:latin typeface="Cambria Math" panose="02040503050406030204" pitchFamily="18" charset="0"/>
                            <a:ea typeface="Cambria Math" panose="02040503050406030204" pitchFamily="18" charset="0"/>
                          </a:rPr>
                          <m:t> </m:t>
                        </m:r>
                      </m:e>
                    </m:rad>
                  </m:oMath>
                </a14:m>
                <a:r>
                  <a:rPr lang="en-IE" sz="1800" i="1" dirty="0"/>
                  <a:t>         		</a:t>
                </a:r>
                <a:r>
                  <a:rPr lang="en-IE" sz="1800" i="1" baseline="0" dirty="0"/>
                  <a:t>       </a:t>
                </a:r>
                <a:r>
                  <a:rPr lang="en-IE" sz="1800" i="1" dirty="0"/>
                  <a:t>l </a:t>
                </a:r>
                <a:r>
                  <a:rPr lang="en-IE" sz="1800" dirty="0"/>
                  <a:t>and </a:t>
                </a:r>
                <a:r>
                  <a:rPr lang="en-US" sz="1800" dirty="0"/>
                  <a:t>µ fixed</a:t>
                </a:r>
                <a:r>
                  <a:rPr lang="en-IE" sz="1800" i="1" dirty="0"/>
                  <a:t>	</a:t>
                </a:r>
              </a:p>
              <a:p>
                <a:pPr marL="0" indent="0" algn="ctr">
                  <a:buNone/>
                </a:pPr>
                <a:r>
                  <a:rPr lang="en-US" sz="1800" i="1" dirty="0"/>
                  <a:t>f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IE" sz="1800" i="1" dirty="0"/>
                  <a:t> </a:t>
                </a:r>
                <a14:m>
                  <m:oMath xmlns:m="http://schemas.openxmlformats.org/officeDocument/2006/math">
                    <m:f>
                      <m:fPr>
                        <m:ctrlPr>
                          <a:rPr lang="en-IE" sz="1800" i="1" smtClean="0">
                            <a:latin typeface="Cambria Math" panose="02040503050406030204" pitchFamily="18" charset="0"/>
                          </a:rPr>
                        </m:ctrlPr>
                      </m:fPr>
                      <m:num>
                        <m:r>
                          <a:rPr lang="en-US" sz="1800" i="1">
                            <a:latin typeface="Cambria Math" panose="02040503050406030204" pitchFamily="18" charset="0"/>
                          </a:rPr>
                          <m:t>1</m:t>
                        </m:r>
                      </m:num>
                      <m:den>
                        <m:r>
                          <a:rPr lang="en-US" sz="1800" i="1" smtClean="0">
                            <a:latin typeface="Cambria Math" panose="02040503050406030204" pitchFamily="18" charset="0"/>
                            <a:ea typeface="Cambria Math" panose="02040503050406030204" pitchFamily="18" charset="0"/>
                          </a:rPr>
                          <m:t>√</m:t>
                        </m:r>
                        <m:r>
                          <m:rPr>
                            <m:nor/>
                          </m:rPr>
                          <a:rPr lang="en-US" sz="1800" dirty="0"/>
                          <m:t>µ</m:t>
                        </m:r>
                      </m:den>
                    </m:f>
                  </m:oMath>
                </a14:m>
                <a:r>
                  <a:rPr lang="en-IE" sz="1800" i="1" dirty="0"/>
                  <a:t>  	 	T </a:t>
                </a:r>
                <a:r>
                  <a:rPr lang="en-IE" sz="1800" dirty="0"/>
                  <a:t>and </a:t>
                </a:r>
                <a:r>
                  <a:rPr lang="en-US" sz="1800" dirty="0"/>
                  <a:t>l fixed</a:t>
                </a:r>
              </a:p>
              <a:p>
                <a:pPr marL="0" indent="0" algn="ctr">
                  <a:buNone/>
                </a:pPr>
                <a:r>
                  <a:rPr lang="en-IE" sz="1800" i="1" dirty="0"/>
                  <a:t>	</a:t>
                </a:r>
              </a:p>
              <a:p>
                <a:endParaRPr lang="en-IE" dirty="0"/>
              </a:p>
            </p:txBody>
          </p:sp>
        </mc:Choice>
        <mc:Fallback xmlns="">
          <p:sp>
            <p:nvSpPr>
              <p:cNvPr id="3" name="Notes Placeholder 2"/>
              <p:cNvSpPr>
                <a:spLocks noGrp="1"/>
              </p:cNvSpPr>
              <p:nvPr>
                <p:ph type="body" idx="1"/>
              </p:nvPr>
            </p:nvSpPr>
            <p:spPr/>
            <p:txBody>
              <a:bodyPr/>
              <a:lstStyle/>
              <a:p>
                <a:r>
                  <a:rPr lang="en-GB" dirty="0"/>
                  <a:t>There are factors which effect the determination of the fundamental frequency. </a:t>
                </a:r>
              </a:p>
              <a:p>
                <a:r>
                  <a:rPr lang="en-US" sz="1800" dirty="0"/>
                  <a:t>Greater the length (l), the lower the fundamental frequency. </a:t>
                </a:r>
              </a:p>
              <a:p>
                <a:r>
                  <a:rPr lang="en-US" sz="1800" dirty="0"/>
                  <a:t>Higher the tension (T), the higher the fundamental frequency. </a:t>
                </a:r>
              </a:p>
              <a:p>
                <a:r>
                  <a:rPr lang="en-US" sz="1800" dirty="0"/>
                  <a:t>Greater mass per unit length (µ), the lower the fundamental frequency. </a:t>
                </a:r>
              </a:p>
              <a:p>
                <a:r>
                  <a:rPr lang="en-IE" dirty="0"/>
                  <a:t>We can use formulae to denote this, therefore if:</a:t>
                </a:r>
              </a:p>
              <a:p>
                <a:pPr marL="0" indent="0" algn="ctr">
                  <a:buNone/>
                </a:pPr>
                <a:r>
                  <a:rPr lang="en-US" sz="1800" i="1" dirty="0"/>
                  <a:t>f </a:t>
                </a:r>
                <a:r>
                  <a:rPr lang="en-US" sz="1800" b="0" i="0">
                    <a:latin typeface="Cambria Math" panose="02040503050406030204" pitchFamily="18" charset="0"/>
                    <a:ea typeface="Cambria Math" panose="02040503050406030204" pitchFamily="18" charset="0"/>
                  </a:rPr>
                  <a:t>∝</a:t>
                </a:r>
                <a:r>
                  <a:rPr lang="en-IE" sz="1800" i="1" dirty="0"/>
                  <a:t> </a:t>
                </a:r>
                <a:r>
                  <a:rPr lang="en-US" sz="1800" b="0" i="0">
                    <a:latin typeface="Cambria Math" panose="02040503050406030204" pitchFamily="18" charset="0"/>
                  </a:rPr>
                  <a:t>1</a:t>
                </a:r>
                <a:r>
                  <a:rPr lang="en-IE" sz="1800" b="0" i="0">
                    <a:latin typeface="Cambria Math" panose="02040503050406030204" pitchFamily="18" charset="0"/>
                  </a:rPr>
                  <a:t>/</a:t>
                </a:r>
                <a:r>
                  <a:rPr lang="en-US" sz="1800" b="0" i="0">
                    <a:latin typeface="Cambria Math" panose="02040503050406030204" pitchFamily="18" charset="0"/>
                  </a:rPr>
                  <a:t>𝑙</a:t>
                </a:r>
                <a:r>
                  <a:rPr lang="en-IE" sz="1800" i="1" dirty="0"/>
                  <a:t>		T </a:t>
                </a:r>
                <a:r>
                  <a:rPr lang="en-IE" sz="1800" dirty="0"/>
                  <a:t>and </a:t>
                </a:r>
                <a:r>
                  <a:rPr lang="en-US" sz="1800" dirty="0"/>
                  <a:t>µ fixed</a:t>
                </a:r>
              </a:p>
              <a:p>
                <a:pPr marL="0" indent="0" algn="ctr">
                  <a:buNone/>
                </a:pPr>
                <a:r>
                  <a:rPr lang="en-US" sz="1800" i="1" dirty="0">
                    <a:ea typeface="Cambria Math" panose="02040503050406030204" pitchFamily="18" charset="0"/>
                  </a:rPr>
                  <a:t>f</a:t>
                </a:r>
                <a:r>
                  <a:rPr lang="en-US" sz="1800" b="0" i="0">
                    <a:latin typeface="Cambria Math" panose="02040503050406030204" pitchFamily="18" charset="0"/>
                    <a:ea typeface="Cambria Math" panose="02040503050406030204" pitchFamily="18" charset="0"/>
                  </a:rPr>
                  <a:t> </a:t>
                </a:r>
                <a:r>
                  <a:rPr lang="en-US" sz="1800" i="0">
                    <a:latin typeface="Cambria Math" panose="02040503050406030204" pitchFamily="18" charset="0"/>
                    <a:ea typeface="Cambria Math" panose="02040503050406030204" pitchFamily="18" charset="0"/>
                  </a:rPr>
                  <a:t>∝</a:t>
                </a:r>
                <a:r>
                  <a:rPr lang="en-US" sz="1800" b="0" i="0">
                    <a:latin typeface="Cambria Math" panose="02040503050406030204" pitchFamily="18" charset="0"/>
                    <a:ea typeface="Cambria Math" panose="02040503050406030204" pitchFamily="18" charset="0"/>
                  </a:rPr>
                  <a:t>√(𝑇 )</a:t>
                </a:r>
                <a:r>
                  <a:rPr lang="en-IE" sz="1800" i="1" dirty="0"/>
                  <a:t>         		</a:t>
                </a:r>
                <a:r>
                  <a:rPr lang="en-IE" sz="1800" i="1" baseline="0" dirty="0"/>
                  <a:t>       </a:t>
                </a:r>
                <a:r>
                  <a:rPr lang="en-IE" sz="1800" i="1" dirty="0"/>
                  <a:t>l </a:t>
                </a:r>
                <a:r>
                  <a:rPr lang="en-IE" sz="1800" dirty="0"/>
                  <a:t>and </a:t>
                </a:r>
                <a:r>
                  <a:rPr lang="en-US" sz="1800" dirty="0"/>
                  <a:t>µ fixed</a:t>
                </a:r>
                <a:r>
                  <a:rPr lang="en-IE" sz="1800" i="1" dirty="0"/>
                  <a:t>	</a:t>
                </a:r>
              </a:p>
              <a:p>
                <a:pPr marL="0" indent="0" algn="ctr">
                  <a:buNone/>
                </a:pPr>
                <a:r>
                  <a:rPr lang="en-US" sz="1800" i="1" dirty="0"/>
                  <a:t>f </a:t>
                </a:r>
                <a:r>
                  <a:rPr lang="en-US" sz="1800" i="0">
                    <a:latin typeface="Cambria Math" panose="02040503050406030204" pitchFamily="18" charset="0"/>
                    <a:ea typeface="Cambria Math" panose="02040503050406030204" pitchFamily="18" charset="0"/>
                  </a:rPr>
                  <a:t>∝</a:t>
                </a:r>
                <a:r>
                  <a:rPr lang="en-IE" sz="1800" i="1" dirty="0"/>
                  <a:t> </a:t>
                </a:r>
                <a:r>
                  <a:rPr lang="en-US" sz="1800" i="0">
                    <a:latin typeface="Cambria Math" panose="02040503050406030204" pitchFamily="18" charset="0"/>
                  </a:rPr>
                  <a:t>1</a:t>
                </a:r>
                <a:r>
                  <a:rPr lang="en-IE" sz="1800" i="0">
                    <a:latin typeface="Cambria Math" panose="02040503050406030204" pitchFamily="18" charset="0"/>
                  </a:rPr>
                  <a:t>/(</a:t>
                </a:r>
                <a:r>
                  <a:rPr lang="en-US" sz="1800" i="0">
                    <a:latin typeface="Cambria Math" panose="02040503050406030204" pitchFamily="18" charset="0"/>
                    <a:ea typeface="Cambria Math" panose="02040503050406030204" pitchFamily="18" charset="0"/>
                  </a:rPr>
                  <a:t>√</a:t>
                </a:r>
                <a:r>
                  <a:rPr lang="en-US" sz="1800" i="0" dirty="0">
                    <a:latin typeface="Cambria Math" panose="02040503050406030204" pitchFamily="18" charset="0"/>
                    <a:ea typeface="Cambria Math" panose="02040503050406030204" pitchFamily="18" charset="0"/>
                  </a:rPr>
                  <a:t>"</a:t>
                </a:r>
                <a:r>
                  <a:rPr lang="en-US" sz="1800" i="0" dirty="0"/>
                  <a:t>µ</a:t>
                </a:r>
                <a:r>
                  <a:rPr lang="en-US" sz="1800" i="0" dirty="0">
                    <a:latin typeface="Cambria Math" panose="02040503050406030204" pitchFamily="18" charset="0"/>
                  </a:rPr>
                  <a:t>" </a:t>
                </a:r>
                <a:r>
                  <a:rPr lang="en-IE" sz="1800" i="0">
                    <a:latin typeface="Cambria Math" panose="02040503050406030204" pitchFamily="18" charset="0"/>
                  </a:rPr>
                  <a:t>)</a:t>
                </a:r>
                <a:r>
                  <a:rPr lang="en-IE" sz="1800" i="1" dirty="0"/>
                  <a:t>  	 	T </a:t>
                </a:r>
                <a:r>
                  <a:rPr lang="en-IE" sz="1800" dirty="0"/>
                  <a:t>and </a:t>
                </a:r>
                <a:r>
                  <a:rPr lang="en-US" sz="1800" dirty="0"/>
                  <a:t>l fixed</a:t>
                </a:r>
              </a:p>
              <a:p>
                <a:pPr marL="0" indent="0" algn="ctr">
                  <a:buNone/>
                </a:pPr>
                <a:r>
                  <a:rPr lang="en-IE" sz="1800" i="1" dirty="0"/>
                  <a:t>	</a:t>
                </a:r>
              </a:p>
              <a:p>
                <a:endParaRPr lang="en-IE" dirty="0"/>
              </a:p>
            </p:txBody>
          </p:sp>
        </mc:Fallback>
      </mc:AlternateContent>
      <p:sp>
        <p:nvSpPr>
          <p:cNvPr id="4" name="Slide Number Placeholder 3"/>
          <p:cNvSpPr>
            <a:spLocks noGrp="1"/>
          </p:cNvSpPr>
          <p:nvPr>
            <p:ph type="sldNum" sz="quarter" idx="5"/>
          </p:nvPr>
        </p:nvSpPr>
        <p:spPr/>
        <p:txBody>
          <a:bodyPr/>
          <a:lstStyle/>
          <a:p>
            <a:fld id="{538137FE-F796-2E41-88C3-6EBCF174D120}" type="slidenum">
              <a:rPr lang="en-US" smtClean="0"/>
              <a:t>25</a:t>
            </a:fld>
            <a:endParaRPr lang="en-US"/>
          </a:p>
        </p:txBody>
      </p:sp>
    </p:spTree>
    <p:extLst>
      <p:ext uri="{BB962C8B-B14F-4D97-AF65-F5344CB8AC3E}">
        <p14:creationId xmlns:p14="http://schemas.microsoft.com/office/powerpoint/2010/main" val="1382168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GB" dirty="0"/>
                  <a:t>The fundamental frequency of a stretched string is found by </a:t>
                </a:r>
                <a:r>
                  <a:rPr lang="en-US" i="1" dirty="0"/>
                  <a:t>f = </a:t>
                </a:r>
                <a14:m>
                  <m:oMath xmlns:m="http://schemas.openxmlformats.org/officeDocument/2006/math">
                    <m:f>
                      <m:fPr>
                        <m:ctrlPr>
                          <a:rPr lang="en-IE" sz="1800" i="1">
                            <a:latin typeface="Cambria Math" panose="02040503050406030204" pitchFamily="18" charset="0"/>
                          </a:rPr>
                        </m:ctrlPr>
                      </m:fPr>
                      <m:num>
                        <m:r>
                          <a:rPr lang="en-US" sz="1800" i="1">
                            <a:latin typeface="Cambria Math" panose="02040503050406030204" pitchFamily="18" charset="0"/>
                          </a:rPr>
                          <m:t>1</m:t>
                        </m:r>
                      </m:num>
                      <m:den>
                        <m:r>
                          <a:rPr lang="en-US" sz="1800" b="0" i="1" smtClean="0">
                            <a:latin typeface="Cambria Math" panose="02040503050406030204" pitchFamily="18" charset="0"/>
                          </a:rPr>
                          <m:t>2</m:t>
                        </m:r>
                        <m:r>
                          <a:rPr lang="en-US" sz="1800" i="1">
                            <a:latin typeface="Cambria Math" panose="02040503050406030204" pitchFamily="18" charset="0"/>
                          </a:rPr>
                          <m:t>𝑙</m:t>
                        </m:r>
                      </m:den>
                    </m:f>
                    <m:rad>
                      <m:radPr>
                        <m:degHide m:val="on"/>
                        <m:ctrlPr>
                          <a:rPr lang="en-US" sz="1800" i="1" smtClean="0">
                            <a:latin typeface="Cambria Math" panose="02040503050406030204" pitchFamily="18" charset="0"/>
                          </a:rPr>
                        </m:ctrlPr>
                      </m:radPr>
                      <m:deg/>
                      <m:e>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𝑇</m:t>
                            </m:r>
                          </m:num>
                          <m:den>
                            <m:r>
                              <a:rPr lang="en-US" sz="1800" i="1" smtClean="0">
                                <a:latin typeface="Cambria Math" panose="02040503050406030204" pitchFamily="18" charset="0"/>
                              </a:rPr>
                              <m:t>µ</m:t>
                            </m:r>
                          </m:den>
                        </m:f>
                      </m:e>
                    </m:rad>
                  </m:oMath>
                </a14:m>
                <a:r>
                  <a:rPr lang="en-IE" sz="1800" i="1" dirty="0"/>
                  <a:t>.</a:t>
                </a:r>
              </a:p>
              <a:p>
                <a:pPr marL="0" marR="0" lvl="0" indent="0" algn="l" defTabSz="1267752" rtl="0" eaLnBrk="1" fontAlgn="auto" latinLnBrk="0" hangingPunct="1">
                  <a:lnSpc>
                    <a:spcPct val="100000"/>
                  </a:lnSpc>
                  <a:spcBef>
                    <a:spcPts val="0"/>
                  </a:spcBef>
                  <a:spcAft>
                    <a:spcPts val="0"/>
                  </a:spcAft>
                  <a:buClrTx/>
                  <a:buSzTx/>
                  <a:buFontTx/>
                  <a:buNone/>
                  <a:tabLst/>
                  <a:defRPr/>
                </a:pPr>
                <a:r>
                  <a:rPr lang="en-IE" sz="1800" i="0" dirty="0"/>
                  <a:t>The quantities involve in this are length, tension and mass per unit length. The units for these quantities are metre, newton and kilogram per metre. </a:t>
                </a:r>
                <a:r>
                  <a:rPr lang="en-IE" sz="1800" i="1" dirty="0"/>
                  <a:t>	</a:t>
                </a:r>
                <a:r>
                  <a:rPr lang="en-US" i="1" dirty="0"/>
                  <a:t> </a:t>
                </a:r>
              </a:p>
              <a:p>
                <a:endParaRPr lang="en-IE" dirty="0"/>
              </a:p>
            </p:txBody>
          </p:sp>
        </mc:Choice>
        <mc:Fallback xmlns="">
          <p:sp>
            <p:nvSpPr>
              <p:cNvPr id="3" name="Notes Placeholder 2"/>
              <p:cNvSpPr>
                <a:spLocks noGrp="1"/>
              </p:cNvSpPr>
              <p:nvPr>
                <p:ph type="body" idx="1"/>
              </p:nvPr>
            </p:nvSpPr>
            <p:spPr/>
            <p:txBody>
              <a:bodyPr/>
              <a:lstStyle/>
              <a:p>
                <a:pPr marL="0" marR="0" lvl="0" indent="0" algn="l" defTabSz="1267752" rtl="0" eaLnBrk="1" fontAlgn="auto" latinLnBrk="0" hangingPunct="1">
                  <a:lnSpc>
                    <a:spcPct val="100000"/>
                  </a:lnSpc>
                  <a:spcBef>
                    <a:spcPts val="0"/>
                  </a:spcBef>
                  <a:spcAft>
                    <a:spcPts val="0"/>
                  </a:spcAft>
                  <a:buClrTx/>
                  <a:buSzTx/>
                  <a:buFontTx/>
                  <a:buNone/>
                  <a:tabLst/>
                  <a:defRPr/>
                </a:pPr>
                <a:r>
                  <a:rPr lang="en-GB" dirty="0"/>
                  <a:t>The fundamental frequency of a stretched string is found by </a:t>
                </a:r>
                <a:r>
                  <a:rPr lang="en-US" i="1" dirty="0"/>
                  <a:t>f = </a:t>
                </a:r>
                <a:r>
                  <a:rPr lang="en-US" sz="1800" i="0">
                    <a:latin typeface="Cambria Math" panose="02040503050406030204" pitchFamily="18" charset="0"/>
                  </a:rPr>
                  <a:t>1</a:t>
                </a:r>
                <a:r>
                  <a:rPr lang="en-IE" sz="1800" i="0">
                    <a:latin typeface="Cambria Math" panose="02040503050406030204" pitchFamily="18" charset="0"/>
                  </a:rPr>
                  <a:t>/</a:t>
                </a:r>
                <a:r>
                  <a:rPr lang="en-US" sz="1800" b="0" i="0">
                    <a:latin typeface="Cambria Math" panose="02040503050406030204" pitchFamily="18" charset="0"/>
                  </a:rPr>
                  <a:t>2</a:t>
                </a:r>
                <a:r>
                  <a:rPr lang="en-US" sz="1800" i="0">
                    <a:latin typeface="Cambria Math" panose="02040503050406030204" pitchFamily="18" charset="0"/>
                  </a:rPr>
                  <a:t>𝑙 √(</a:t>
                </a:r>
                <a:r>
                  <a:rPr lang="en-US" sz="1800" b="0" i="0">
                    <a:latin typeface="Cambria Math" panose="02040503050406030204" pitchFamily="18" charset="0"/>
                  </a:rPr>
                  <a:t>𝑇/</a:t>
                </a:r>
                <a:r>
                  <a:rPr lang="en-US" sz="1800" i="0">
                    <a:latin typeface="Cambria Math" panose="02040503050406030204" pitchFamily="18" charset="0"/>
                  </a:rPr>
                  <a:t>µ)</a:t>
                </a:r>
                <a:r>
                  <a:rPr lang="en-IE" sz="1800" i="1" dirty="0"/>
                  <a:t>.</a:t>
                </a:r>
              </a:p>
              <a:p>
                <a:pPr marL="0" marR="0" lvl="0" indent="0" algn="l" defTabSz="1267752" rtl="0" eaLnBrk="1" fontAlgn="auto" latinLnBrk="0" hangingPunct="1">
                  <a:lnSpc>
                    <a:spcPct val="100000"/>
                  </a:lnSpc>
                  <a:spcBef>
                    <a:spcPts val="0"/>
                  </a:spcBef>
                  <a:spcAft>
                    <a:spcPts val="0"/>
                  </a:spcAft>
                  <a:buClrTx/>
                  <a:buSzTx/>
                  <a:buFontTx/>
                  <a:buNone/>
                  <a:tabLst/>
                  <a:defRPr/>
                </a:pPr>
                <a:r>
                  <a:rPr lang="en-IE" sz="1800" i="0" dirty="0"/>
                  <a:t>The quantities involve in this are length, tension and mass per unit length. The units for these quantities are metre, newton and kilogram per metre. </a:t>
                </a:r>
                <a:r>
                  <a:rPr lang="en-IE" sz="1800" i="1" dirty="0"/>
                  <a:t>	</a:t>
                </a:r>
                <a:r>
                  <a:rPr lang="en-US" i="1" dirty="0"/>
                  <a:t> </a:t>
                </a:r>
              </a:p>
              <a:p>
                <a:endParaRPr lang="en-IE" dirty="0"/>
              </a:p>
            </p:txBody>
          </p:sp>
        </mc:Fallback>
      </mc:AlternateContent>
      <p:sp>
        <p:nvSpPr>
          <p:cNvPr id="4" name="Slide Number Placeholder 3"/>
          <p:cNvSpPr>
            <a:spLocks noGrp="1"/>
          </p:cNvSpPr>
          <p:nvPr>
            <p:ph type="sldNum" sz="quarter" idx="5"/>
          </p:nvPr>
        </p:nvSpPr>
        <p:spPr/>
        <p:txBody>
          <a:bodyPr/>
          <a:lstStyle/>
          <a:p>
            <a:fld id="{538137FE-F796-2E41-88C3-6EBCF174D120}" type="slidenum">
              <a:rPr lang="en-US" smtClean="0"/>
              <a:t>26</a:t>
            </a:fld>
            <a:endParaRPr lang="en-US"/>
          </a:p>
        </p:txBody>
      </p:sp>
    </p:spTree>
    <p:extLst>
      <p:ext uri="{BB962C8B-B14F-4D97-AF65-F5344CB8AC3E}">
        <p14:creationId xmlns:p14="http://schemas.microsoft.com/office/powerpoint/2010/main" val="993046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IE" dirty="0"/>
                  <a:t>Start the experiment with the wire approximately</a:t>
                </a:r>
                <a:r>
                  <a:rPr lang="en-IE" baseline="0" dirty="0"/>
                  <a:t> one third of its maximum length</a:t>
                </a:r>
                <a:r>
                  <a:rPr lang="en-IE" dirty="0"/>
                  <a:t>.</a:t>
                </a:r>
                <a:r>
                  <a:rPr lang="en-IE" baseline="0" dirty="0"/>
                  <a:t> Start with the tuning fork with the lowest frequency and strike it on a wooden block. Place the stem of the fork on one of the bridges. Adjust the tension until the wire resonates with the tuning fork. (small paper rider jumps off) </a:t>
                </a:r>
              </a:p>
              <a:p>
                <a:r>
                  <a:rPr lang="en-IE" baseline="0" dirty="0"/>
                  <a:t>This length of wire must remain constant for the rest of the experiment. </a:t>
                </a:r>
              </a:p>
              <a:p>
                <a:r>
                  <a:rPr lang="en-IE" baseline="0" dirty="0"/>
                  <a:t>Make note of the tension of the wire and the frequency of the tuning fork. If you are using weights the tension is equal to the weight. </a:t>
                </a:r>
              </a:p>
              <a:p>
                <a:r>
                  <a:rPr lang="en-IE" baseline="0" dirty="0"/>
                  <a:t>This step is repeated for all available tuning forks. </a:t>
                </a:r>
              </a:p>
              <a:p>
                <a:r>
                  <a:rPr lang="en-IE" baseline="0" dirty="0"/>
                  <a:t>Students will have to display their results in an appropriate manner. (A graph should be drawn where f is on the y axis and </a:t>
                </a:r>
                <a14:m>
                  <m:oMath xmlns:m="http://schemas.openxmlformats.org/officeDocument/2006/math">
                    <m:rad>
                      <m:radPr>
                        <m:degHide m:val="on"/>
                        <m:ctrlPr>
                          <a:rPr lang="en-US" sz="1800" b="0" i="1" smtClean="0">
                            <a:latin typeface="Cambria Math" panose="02040503050406030204" pitchFamily="18" charset="0"/>
                            <a:ea typeface="Cambria Math" panose="02040503050406030204" pitchFamily="18" charset="0"/>
                          </a:rPr>
                        </m:ctrlPr>
                      </m:radPr>
                      <m:deg/>
                      <m:e>
                        <m:r>
                          <a:rPr lang="en-US" sz="1800" b="0" i="1" smtClean="0">
                            <a:latin typeface="Cambria Math" panose="02040503050406030204" pitchFamily="18" charset="0"/>
                            <a:ea typeface="Cambria Math" panose="02040503050406030204" pitchFamily="18" charset="0"/>
                          </a:rPr>
                          <m:t>𝑇</m:t>
                        </m:r>
                        <m:r>
                          <a:rPr lang="en-US" sz="1800" b="0" i="1" smtClean="0">
                            <a:latin typeface="Cambria Math" panose="02040503050406030204" pitchFamily="18" charset="0"/>
                            <a:ea typeface="Cambria Math" panose="02040503050406030204" pitchFamily="18" charset="0"/>
                          </a:rPr>
                          <m:t> </m:t>
                        </m:r>
                      </m:e>
                    </m:rad>
                  </m:oMath>
                </a14:m>
                <a:r>
                  <a:rPr lang="en-IE" baseline="0" dirty="0"/>
                  <a:t> is on the x axis.) This graph should yield a straight line proving that f is proportional to </a:t>
                </a:r>
                <a14:m>
                  <m:oMath xmlns:m="http://schemas.openxmlformats.org/officeDocument/2006/math">
                    <m:rad>
                      <m:radPr>
                        <m:degHide m:val="on"/>
                        <m:ctrlPr>
                          <a:rPr lang="en-US" sz="1800" b="0" i="1" smtClean="0">
                            <a:latin typeface="Cambria Math" panose="02040503050406030204" pitchFamily="18" charset="0"/>
                            <a:ea typeface="Cambria Math" panose="02040503050406030204" pitchFamily="18" charset="0"/>
                          </a:rPr>
                        </m:ctrlPr>
                      </m:radPr>
                      <m:deg/>
                      <m:e>
                        <m:r>
                          <a:rPr lang="en-US" sz="1800" b="0" i="1" smtClean="0">
                            <a:latin typeface="Cambria Math" panose="02040503050406030204" pitchFamily="18" charset="0"/>
                            <a:ea typeface="Cambria Math" panose="02040503050406030204" pitchFamily="18" charset="0"/>
                          </a:rPr>
                          <m:t>𝑇</m:t>
                        </m:r>
                        <m:r>
                          <a:rPr lang="en-US" sz="1800" b="0" i="1" smtClean="0">
                            <a:latin typeface="Cambria Math" panose="02040503050406030204" pitchFamily="18" charset="0"/>
                            <a:ea typeface="Cambria Math" panose="02040503050406030204" pitchFamily="18" charset="0"/>
                          </a:rPr>
                          <m:t> </m:t>
                        </m:r>
                      </m:e>
                    </m:rad>
                  </m:oMath>
                </a14:m>
                <a:r>
                  <a:rPr lang="en-IE" baseline="0" dirty="0"/>
                  <a:t>. </a:t>
                </a:r>
              </a:p>
            </p:txBody>
          </p:sp>
        </mc:Choice>
        <mc:Fallback xmlns="">
          <p:sp>
            <p:nvSpPr>
              <p:cNvPr id="3" name="Notes Placeholder 2"/>
              <p:cNvSpPr>
                <a:spLocks noGrp="1"/>
              </p:cNvSpPr>
              <p:nvPr>
                <p:ph type="body" idx="1"/>
              </p:nvPr>
            </p:nvSpPr>
            <p:spPr/>
            <p:txBody>
              <a:bodyPr/>
              <a:lstStyle/>
              <a:p>
                <a:r>
                  <a:rPr lang="en-IE" dirty="0" smtClean="0"/>
                  <a:t>Start the experiment with the wire approximately</a:t>
                </a:r>
                <a:r>
                  <a:rPr lang="en-IE" baseline="0" dirty="0" smtClean="0"/>
                  <a:t> one third of its maximum length</a:t>
                </a:r>
                <a:r>
                  <a:rPr lang="en-IE" dirty="0" smtClean="0"/>
                  <a:t>.</a:t>
                </a:r>
                <a:r>
                  <a:rPr lang="en-IE" baseline="0" dirty="0" smtClean="0"/>
                  <a:t> Start with the tuning fork with the lowest frequency and strike it on a wooden block. Place the stem of the fork on one of the bridges. Adjust the tension until the wire resonates with the tuning fork. (small paper rider jumps off) </a:t>
                </a:r>
              </a:p>
              <a:p>
                <a:r>
                  <a:rPr lang="en-IE" baseline="0" dirty="0" smtClean="0"/>
                  <a:t>This length of wire must remain constant for the rest of the experiment. </a:t>
                </a:r>
              </a:p>
              <a:p>
                <a:r>
                  <a:rPr lang="en-IE" baseline="0" dirty="0" smtClean="0"/>
                  <a:t>Make note of the tension of the wire and the frequency of the tuning fork. If you are using weights the tension is equal to the weight. </a:t>
                </a:r>
              </a:p>
              <a:p>
                <a:r>
                  <a:rPr lang="en-IE" baseline="0" dirty="0" smtClean="0"/>
                  <a:t>This step is repeated for all available tuning forks. </a:t>
                </a:r>
              </a:p>
              <a:p>
                <a:r>
                  <a:rPr lang="en-IE" baseline="0" dirty="0" smtClean="0"/>
                  <a:t>Students will have to display their results in an appropriate manner. (A graph should be drawn where f is on the y axis and </a:t>
                </a:r>
                <a:r>
                  <a:rPr lang="en-US" sz="1800" b="0" i="0" smtClean="0">
                    <a:latin typeface="Cambria Math" panose="02040503050406030204" pitchFamily="18" charset="0"/>
                    <a:ea typeface="Cambria Math" panose="02040503050406030204" pitchFamily="18" charset="0"/>
                  </a:rPr>
                  <a:t>√(</a:t>
                </a:r>
                <a:r>
                  <a:rPr lang="en-US" sz="1800" b="0" i="0" smtClean="0">
                    <a:latin typeface="Cambria Math" panose="02040503050406030204" pitchFamily="18" charset="0"/>
                    <a:ea typeface="Cambria Math" panose="02040503050406030204" pitchFamily="18" charset="0"/>
                  </a:rPr>
                  <a:t>𝑇 </a:t>
                </a:r>
                <a:r>
                  <a:rPr lang="en-US" sz="1800" b="0" i="0" smtClean="0">
                    <a:latin typeface="Cambria Math" panose="02040503050406030204" pitchFamily="18" charset="0"/>
                    <a:ea typeface="Cambria Math" panose="02040503050406030204" pitchFamily="18" charset="0"/>
                  </a:rPr>
                  <a:t>)</a:t>
                </a:r>
                <a:r>
                  <a:rPr lang="en-IE" baseline="0" dirty="0" smtClean="0"/>
                  <a:t> is on the x axis.) This graph should yield a straight line proving that f is proportional to </a:t>
                </a:r>
                <a:r>
                  <a:rPr lang="en-US" sz="1800" b="0" i="0" smtClean="0">
                    <a:latin typeface="Cambria Math" panose="02040503050406030204" pitchFamily="18" charset="0"/>
                    <a:ea typeface="Cambria Math" panose="02040503050406030204" pitchFamily="18" charset="0"/>
                  </a:rPr>
                  <a:t>√(</a:t>
                </a:r>
                <a:r>
                  <a:rPr lang="en-US" sz="1800" b="0" i="0" smtClean="0">
                    <a:latin typeface="Cambria Math" panose="02040503050406030204" pitchFamily="18" charset="0"/>
                    <a:ea typeface="Cambria Math" panose="02040503050406030204" pitchFamily="18" charset="0"/>
                  </a:rPr>
                  <a:t>𝑇 </a:t>
                </a:r>
                <a:r>
                  <a:rPr lang="en-US" sz="1800" b="0" i="0" smtClean="0">
                    <a:latin typeface="Cambria Math" panose="02040503050406030204" pitchFamily="18" charset="0"/>
                    <a:ea typeface="Cambria Math" panose="02040503050406030204" pitchFamily="18" charset="0"/>
                  </a:rPr>
                  <a:t>)</a:t>
                </a:r>
                <a:r>
                  <a:rPr lang="en-IE" baseline="0" dirty="0" smtClean="0"/>
                  <a:t>. </a:t>
                </a:r>
              </a:p>
            </p:txBody>
          </p:sp>
        </mc:Fallback>
      </mc:AlternateContent>
      <p:sp>
        <p:nvSpPr>
          <p:cNvPr id="4" name="Slide Number Placeholder 3"/>
          <p:cNvSpPr>
            <a:spLocks noGrp="1"/>
          </p:cNvSpPr>
          <p:nvPr>
            <p:ph type="sldNum" sz="quarter" idx="10"/>
          </p:nvPr>
        </p:nvSpPr>
        <p:spPr/>
        <p:txBody>
          <a:bodyPr/>
          <a:lstStyle/>
          <a:p>
            <a:fld id="{538137FE-F796-2E41-88C3-6EBCF174D120}" type="slidenum">
              <a:rPr lang="en-US" smtClean="0"/>
              <a:t>27</a:t>
            </a:fld>
            <a:endParaRPr lang="en-US"/>
          </a:p>
        </p:txBody>
      </p:sp>
    </p:spTree>
    <p:extLst>
      <p:ext uri="{BB962C8B-B14F-4D97-AF65-F5344CB8AC3E}">
        <p14:creationId xmlns:p14="http://schemas.microsoft.com/office/powerpoint/2010/main" val="2790949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A stationary wave will occur in a pipe which is closed at one end. In this type of pipe resonance occurs and a longitudinal stationary wave is set up. In this stationary wave a node occurs at the bottom of the pipe and an antinode occurs at the top of the pipe. It is the antinode that creates the loud sound. </a:t>
                </a:r>
                <a:r>
                  <a:rPr lang="en-US" sz="1800" dirty="0"/>
                  <a:t>In a stationary wave the distance between a node and an antinode is </a:t>
                </a:r>
                <a14:m>
                  <m:oMath xmlns:m="http://schemas.openxmlformats.org/officeDocument/2006/math">
                    <m:f>
                      <m:fPr>
                        <m:ctrlPr>
                          <a:rPr lang="en-US" sz="1800" i="1" smtClean="0">
                            <a:latin typeface="Cambria Math" panose="02040503050406030204" pitchFamily="18" charset="0"/>
                          </a:rPr>
                        </m:ctrlPr>
                      </m:fPr>
                      <m:num>
                        <m:r>
                          <m:rPr>
                            <m:sty m:val="p"/>
                          </m:rPr>
                          <a:rPr lang="el-GR" sz="1800" i="1" smtClean="0">
                            <a:latin typeface="Cambria Math" panose="02040503050406030204" pitchFamily="18" charset="0"/>
                          </a:rPr>
                          <m:t>λ</m:t>
                        </m:r>
                      </m:num>
                      <m:den>
                        <m:r>
                          <a:rPr lang="en-US" sz="1800" b="0" i="1" smtClean="0">
                            <a:latin typeface="Cambria Math" panose="02040503050406030204" pitchFamily="18" charset="0"/>
                          </a:rPr>
                          <m:t>4</m:t>
                        </m:r>
                      </m:den>
                    </m:f>
                  </m:oMath>
                </a14:m>
                <a:r>
                  <a:rPr lang="en-IE" sz="1800" dirty="0"/>
                  <a:t>.</a:t>
                </a:r>
                <a:r>
                  <a:rPr lang="en-IE" sz="1800" baseline="0" dirty="0"/>
                  <a:t> </a:t>
                </a:r>
                <a:r>
                  <a:rPr lang="en-US" sz="1800" dirty="0"/>
                  <a:t>Therefore, the length of the pipe is the wavelength</a:t>
                </a:r>
                <a:r>
                  <a:rPr lang="en-US" sz="1800" baseline="0" dirty="0"/>
                  <a:t> over 4 </a:t>
                </a:r>
                <a:r>
                  <a:rPr lang="en-US" sz="1800" dirty="0"/>
                  <a:t> (</a:t>
                </a:r>
                <a14:m>
                  <m:oMath xmlns:m="http://schemas.openxmlformats.org/officeDocument/2006/math">
                    <m:f>
                      <m:fPr>
                        <m:ctrlPr>
                          <a:rPr lang="en-US" sz="1800" i="1">
                            <a:latin typeface="Cambria Math" panose="02040503050406030204" pitchFamily="18" charset="0"/>
                          </a:rPr>
                        </m:ctrlPr>
                      </m:fPr>
                      <m:num>
                        <m:r>
                          <m:rPr>
                            <m:sty m:val="p"/>
                          </m:rPr>
                          <a:rPr lang="el-GR" sz="1800" i="1">
                            <a:latin typeface="Cambria Math" panose="02040503050406030204" pitchFamily="18" charset="0"/>
                          </a:rPr>
                          <m:t>λ</m:t>
                        </m:r>
                      </m:num>
                      <m:den>
                        <m:r>
                          <a:rPr lang="en-US" sz="1800" i="1">
                            <a:latin typeface="Cambria Math" panose="02040503050406030204" pitchFamily="18" charset="0"/>
                          </a:rPr>
                          <m:t>4</m:t>
                        </m:r>
                      </m:den>
                    </m:f>
                    <m:r>
                      <a:rPr lang="en-GB" sz="1800" b="0" i="1" smtClean="0">
                        <a:latin typeface="Cambria Math" panose="02040503050406030204" pitchFamily="18" charset="0"/>
                      </a:rPr>
                      <m:t>)</m:t>
                    </m:r>
                  </m:oMath>
                </a14:m>
                <a:r>
                  <a:rPr lang="en-IE" sz="1800" dirty="0"/>
                  <a:t>.</a:t>
                </a:r>
              </a:p>
              <a:p>
                <a:endParaRPr lang="en-IE" dirty="0"/>
              </a:p>
            </p:txBody>
          </p:sp>
        </mc:Choice>
        <mc:Fallback xmlns="">
          <p:sp>
            <p:nvSpPr>
              <p:cNvPr id="3" name="Notes Placeholder 2"/>
              <p:cNvSpPr>
                <a:spLocks noGrp="1"/>
              </p:cNvSpPr>
              <p:nvPr>
                <p:ph type="body" idx="1"/>
              </p:nvPr>
            </p:nvSpPr>
            <p:spPr/>
            <p:txBody>
              <a:bodyPr/>
              <a:lstStyle/>
              <a:p>
                <a:r>
                  <a:rPr lang="en-GB" dirty="0"/>
                  <a:t>A stationary wave in a pipe which is closed at one end occurs in a closed pipe (one end closed and the other open.) In this type of pipe resonance occurs and a longitudinal stationary wave is set up. In this stationary wave a node occurs at the bottom of the pipe and an antinode occurs at the top of the pipe. It is the antinode that creates the loud sound. </a:t>
                </a:r>
                <a:r>
                  <a:rPr lang="en-US" sz="1800" dirty="0"/>
                  <a:t>In a stationary wave the distance between a node and an antinode is </a:t>
                </a:r>
                <a:r>
                  <a:rPr lang="el-GR" sz="1800" i="0">
                    <a:latin typeface="Cambria Math" panose="02040503050406030204" pitchFamily="18" charset="0"/>
                  </a:rPr>
                  <a:t>λ</a:t>
                </a:r>
                <a:r>
                  <a:rPr lang="en-US" sz="1800" i="0">
                    <a:latin typeface="Cambria Math" panose="02040503050406030204" pitchFamily="18" charset="0"/>
                  </a:rPr>
                  <a:t>/</a:t>
                </a:r>
                <a:r>
                  <a:rPr lang="en-US" sz="1800" b="0" i="0">
                    <a:latin typeface="Cambria Math" panose="02040503050406030204" pitchFamily="18" charset="0"/>
                  </a:rPr>
                  <a:t>4</a:t>
                </a:r>
                <a:r>
                  <a:rPr lang="en-IE" sz="1800" dirty="0"/>
                  <a:t>.</a:t>
                </a:r>
                <a:r>
                  <a:rPr lang="en-IE" sz="1800" baseline="0" dirty="0"/>
                  <a:t> </a:t>
                </a:r>
                <a:r>
                  <a:rPr lang="en-US" sz="1800" dirty="0"/>
                  <a:t>Therefore, the length of the pipe is the wavelength</a:t>
                </a:r>
                <a:r>
                  <a:rPr lang="en-US" sz="1800" baseline="0" dirty="0"/>
                  <a:t> over 4 </a:t>
                </a:r>
                <a:r>
                  <a:rPr lang="en-US" sz="1800" dirty="0"/>
                  <a:t> (</a:t>
                </a:r>
                <a:r>
                  <a:rPr lang="el-GR" sz="1800" i="0">
                    <a:latin typeface="Cambria Math" panose="02040503050406030204" pitchFamily="18" charset="0"/>
                  </a:rPr>
                  <a:t>λ</a:t>
                </a:r>
                <a:r>
                  <a:rPr lang="en-US" sz="1800" i="0">
                    <a:latin typeface="Cambria Math" panose="02040503050406030204" pitchFamily="18" charset="0"/>
                  </a:rPr>
                  <a:t>/4</a:t>
                </a:r>
                <a:r>
                  <a:rPr lang="en-GB" sz="1800" b="0" i="0">
                    <a:latin typeface="Cambria Math" panose="02040503050406030204" pitchFamily="18" charset="0"/>
                  </a:rPr>
                  <a:t>)</a:t>
                </a:r>
                <a:r>
                  <a:rPr lang="en-IE" sz="1800" dirty="0"/>
                  <a:t>.</a:t>
                </a:r>
              </a:p>
              <a:p>
                <a:endParaRPr lang="en-IE" dirty="0"/>
              </a:p>
            </p:txBody>
          </p:sp>
        </mc:Fallback>
      </mc:AlternateContent>
      <p:sp>
        <p:nvSpPr>
          <p:cNvPr id="4" name="Slide Number Placeholder 3"/>
          <p:cNvSpPr>
            <a:spLocks noGrp="1"/>
          </p:cNvSpPr>
          <p:nvPr>
            <p:ph type="sldNum" sz="quarter" idx="5"/>
          </p:nvPr>
        </p:nvSpPr>
        <p:spPr/>
        <p:txBody>
          <a:bodyPr/>
          <a:lstStyle/>
          <a:p>
            <a:fld id="{538137FE-F796-2E41-88C3-6EBCF174D120}" type="slidenum">
              <a:rPr lang="en-US" smtClean="0"/>
              <a:t>28</a:t>
            </a:fld>
            <a:endParaRPr lang="en-US"/>
          </a:p>
        </p:txBody>
      </p:sp>
    </p:spTree>
    <p:extLst>
      <p:ext uri="{BB962C8B-B14F-4D97-AF65-F5344CB8AC3E}">
        <p14:creationId xmlns:p14="http://schemas.microsoft.com/office/powerpoint/2010/main" val="3480267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harmonic f1 </a:t>
            </a:r>
          </a:p>
          <a:p>
            <a:r>
              <a:rPr lang="en-US" baseline="0" dirty="0"/>
              <a:t>Second harmonic f2 </a:t>
            </a:r>
          </a:p>
          <a:p>
            <a:endParaRPr lang="en-US" dirty="0"/>
          </a:p>
          <a:p>
            <a:r>
              <a:rPr lang="en-US" dirty="0"/>
              <a:t>It can therefore be</a:t>
            </a:r>
            <a:r>
              <a:rPr lang="en-US" baseline="0" dirty="0"/>
              <a:t> noted that in a closed pipe only odd numbered harmonics may be present.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29</a:t>
            </a:fld>
            <a:endParaRPr lang="en-US"/>
          </a:p>
        </p:txBody>
      </p:sp>
    </p:spTree>
    <p:extLst>
      <p:ext uri="{BB962C8B-B14F-4D97-AF65-F5344CB8AC3E}">
        <p14:creationId xmlns:p14="http://schemas.microsoft.com/office/powerpoint/2010/main" val="129779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apparatus as shown on the slide. </a:t>
            </a:r>
          </a:p>
          <a:p>
            <a:r>
              <a:rPr lang="en-US" dirty="0"/>
              <a:t>Strike a tuning</a:t>
            </a:r>
            <a:r>
              <a:rPr lang="en-US" baseline="0" dirty="0"/>
              <a:t> fork of known frequency and hold it just above the resonance tube. Adjust the length of the tube until the sound is at its loudest. </a:t>
            </a:r>
          </a:p>
          <a:p>
            <a:r>
              <a:rPr lang="en-US" baseline="0" dirty="0"/>
              <a:t>With the meter stick measure the length l of the air column, this is the distance between the top of the water and the top of the tube. Record the value for l and the frequency of the tuning fork. </a:t>
            </a:r>
          </a:p>
          <a:p>
            <a:r>
              <a:rPr lang="en-US" baseline="0" dirty="0"/>
              <a:t>With a Vernier calipers measure the internal diameter d of the tube. </a:t>
            </a:r>
          </a:p>
          <a:p>
            <a:r>
              <a:rPr lang="en-US" baseline="0" dirty="0"/>
              <a:t>The wavelength is calculated as </a:t>
            </a:r>
            <a:r>
              <a:rPr lang="el-GR" baseline="0" dirty="0"/>
              <a:t>λ</a:t>
            </a:r>
            <a:r>
              <a:rPr lang="en-US" baseline="0" dirty="0"/>
              <a:t> = 4(l+0.3d)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30</a:t>
            </a:fld>
            <a:endParaRPr lang="en-US"/>
          </a:p>
        </p:txBody>
      </p:sp>
    </p:spTree>
    <p:extLst>
      <p:ext uri="{BB962C8B-B14F-4D97-AF65-F5344CB8AC3E}">
        <p14:creationId xmlns:p14="http://schemas.microsoft.com/office/powerpoint/2010/main" val="3503209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Stationary waves that occur in a pipe which is open at both ends can contain all types of harmonics. In these wave types there are antinodes present at each end of the pipe. Examples of these waves are in musical instruments like the flute, tin whistle and the recorder. </a:t>
            </a:r>
          </a:p>
          <a:p>
            <a:r>
              <a:rPr lang="en-GB" dirty="0"/>
              <a:t>The first harmonic is the fundamental frequency f and the wavelength is two times the length of the pipe. </a:t>
            </a:r>
          </a:p>
          <a:p>
            <a:r>
              <a:rPr lang="en-GB" dirty="0"/>
              <a:t>The 2</a:t>
            </a:r>
            <a:r>
              <a:rPr lang="en-GB" baseline="30000" dirty="0"/>
              <a:t>nd</a:t>
            </a:r>
            <a:r>
              <a:rPr lang="en-GB" dirty="0"/>
              <a:t> harmonic is twice the fundamental frequency and the wavelength is the length of the pipe. </a:t>
            </a:r>
          </a:p>
          <a:p>
            <a:pPr marL="0" marR="0" lvl="0" indent="0" algn="l" defTabSz="1267752" rtl="0" eaLnBrk="1" fontAlgn="auto" latinLnBrk="0" hangingPunct="1">
              <a:lnSpc>
                <a:spcPct val="100000"/>
              </a:lnSpc>
              <a:spcBef>
                <a:spcPts val="0"/>
              </a:spcBef>
              <a:spcAft>
                <a:spcPts val="0"/>
              </a:spcAft>
              <a:buClrTx/>
              <a:buSzTx/>
              <a:buFontTx/>
              <a:buNone/>
              <a:tabLst/>
              <a:defRPr/>
            </a:pPr>
            <a:r>
              <a:rPr lang="en-GB" dirty="0"/>
              <a:t>The 3</a:t>
            </a:r>
            <a:r>
              <a:rPr lang="en-GB" baseline="30000" dirty="0"/>
              <a:t>rd</a:t>
            </a:r>
            <a:r>
              <a:rPr lang="en-GB" dirty="0"/>
              <a:t> harmonic is three times  the fundamental frequency and the wavelength is the two thirds the length of the pipe. </a:t>
            </a:r>
          </a:p>
          <a:p>
            <a:r>
              <a:rPr lang="en-IE" dirty="0"/>
              <a:t>This pattern continues for all the harmonics present.</a:t>
            </a:r>
          </a:p>
        </p:txBody>
      </p:sp>
      <p:sp>
        <p:nvSpPr>
          <p:cNvPr id="4" name="Slide Number Placeholder 3"/>
          <p:cNvSpPr>
            <a:spLocks noGrp="1"/>
          </p:cNvSpPr>
          <p:nvPr>
            <p:ph type="sldNum" sz="quarter" idx="5"/>
          </p:nvPr>
        </p:nvSpPr>
        <p:spPr/>
        <p:txBody>
          <a:bodyPr/>
          <a:lstStyle/>
          <a:p>
            <a:fld id="{538137FE-F796-2E41-88C3-6EBCF174D120}" type="slidenum">
              <a:rPr lang="en-US" smtClean="0"/>
              <a:t>31</a:t>
            </a:fld>
            <a:endParaRPr lang="en-US"/>
          </a:p>
        </p:txBody>
      </p:sp>
    </p:spTree>
    <p:extLst>
      <p:ext uri="{BB962C8B-B14F-4D97-AF65-F5344CB8AC3E}">
        <p14:creationId xmlns:p14="http://schemas.microsoft.com/office/powerpoint/2010/main" val="109822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sound travels in waves we can then refer back to the Wave phenomena which students would have previously encountered. Sound waves are</a:t>
            </a:r>
            <a:r>
              <a:rPr lang="en-IE" baseline="0" dirty="0"/>
              <a:t> longitudinal.</a:t>
            </a:r>
            <a:r>
              <a:rPr lang="en-IE" dirty="0"/>
              <a:t> Because sound waves are longitudinal waves polarisation does not apply. </a:t>
            </a:r>
          </a:p>
          <a:p>
            <a:endParaRPr lang="en-IE" dirty="0"/>
          </a:p>
          <a:p>
            <a:r>
              <a:rPr lang="en-IE" dirty="0"/>
              <a:t>Everyday examples of these waves phenomena can be seen across these headings.</a:t>
            </a:r>
          </a:p>
          <a:p>
            <a:r>
              <a:rPr lang="en-IE" dirty="0"/>
              <a:t>Reflection of waves can be heard through an echo where sound waves reflect off a surface. </a:t>
            </a:r>
          </a:p>
          <a:p>
            <a:r>
              <a:rPr lang="en-IE" dirty="0"/>
              <a:t>Refraction of sound waves occurs when the sound wave move from one medium to another and the speed of the wave changes. An example of this is when you go underwater and hear different sounds. </a:t>
            </a:r>
          </a:p>
          <a:p>
            <a:r>
              <a:rPr lang="en-IE" dirty="0"/>
              <a:t>Diffraction of sound occurs when the sound wave reaches an obstacle. Such as a doorway or open window. This particular wave phenomena allows us to hear around corners. </a:t>
            </a:r>
          </a:p>
          <a:p>
            <a:r>
              <a:rPr lang="en-IE" dirty="0"/>
              <a:t>Interference of sound waves occurs because sound is a wave of motion. Noise cancelling headphones work on the principle of destructive interference where the headphone detect the unwanted sounds around you and then emit a sound waves that destructively interferes with that sound wave.  </a:t>
            </a:r>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1207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contains numerous links to helps websites and simulations.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32</a:t>
            </a:fld>
            <a:endParaRPr lang="en-US"/>
          </a:p>
        </p:txBody>
      </p:sp>
    </p:spTree>
    <p:extLst>
      <p:ext uri="{BB962C8B-B14F-4D97-AF65-F5344CB8AC3E}">
        <p14:creationId xmlns:p14="http://schemas.microsoft.com/office/powerpoint/2010/main" val="142027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we have previously</a:t>
            </a:r>
            <a:r>
              <a:rPr lang="en-IE" baseline="0" dirty="0"/>
              <a:t> discussed when an object vibrates it causes the molecules within a medium to vibrate. This vibration causes a series of evenly spaced compression and rarefaction as the vibration moves out along the molecules. Once the vibrations occur close to the ear it causes the eardrum to vibrate. The eardrum vibrates at the same frequency as the molecules in the medium. This results in us hearing a sound. </a:t>
            </a:r>
          </a:p>
          <a:p>
            <a:endParaRPr lang="en-IE" baseline="0" dirty="0"/>
          </a:p>
          <a:p>
            <a:r>
              <a:rPr lang="en-IE" baseline="0" dirty="0"/>
              <a:t>The frequency of a sound wave is the same as that of the vibrating source which produces the wave.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209888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mandatory experiment shows the interference of sound and that sound is a wave of motion</a:t>
            </a:r>
            <a:r>
              <a:rPr lang="en-IE" baseline="0" dirty="0"/>
              <a:t> . </a:t>
            </a:r>
          </a:p>
          <a:p>
            <a:endParaRPr lang="en-IE" baseline="0" dirty="0"/>
          </a:p>
          <a:p>
            <a:r>
              <a:rPr lang="en-IE" baseline="0" dirty="0"/>
              <a:t>The signal generator is attached to two loud speakers. Once the apparatus is set up the signal generator can be turned on. </a:t>
            </a:r>
          </a:p>
          <a:p>
            <a:r>
              <a:rPr lang="en-IE" baseline="0" dirty="0"/>
              <a:t>Ask the students to walk from A to B slowly. The students should note that the loudness of the sound increases and decreases as they move. </a:t>
            </a:r>
          </a:p>
          <a:p>
            <a:r>
              <a:rPr lang="en-IE" baseline="0" dirty="0"/>
              <a:t>The sound waves from each source produces both constructive and destructive interference between A and B. </a:t>
            </a:r>
          </a:p>
          <a:p>
            <a:endParaRPr lang="en-IE" baseline="0" dirty="0"/>
          </a:p>
          <a:p>
            <a:r>
              <a:rPr lang="en-IE" baseline="0" dirty="0"/>
              <a:t>This interference is evidence that sound is a wave. </a:t>
            </a:r>
          </a:p>
          <a:p>
            <a:endParaRPr lang="en-IE" baseline="0" dirty="0"/>
          </a:p>
          <a:p>
            <a:r>
              <a:rPr lang="en-IE" baseline="0" dirty="0"/>
              <a:t>Students could be asked to interpret the results of this before the teacher gives explanation. We could ask the students to draw what we think happens and how the waves are behaving.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287039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a:t>
            </a:r>
            <a:r>
              <a:rPr lang="en-IE" baseline="0" dirty="0"/>
              <a:t> we know already sound is produced by vibrations moving from molecule to molecule. We therefore say that sound requires a medium to travel through. </a:t>
            </a:r>
          </a:p>
          <a:p>
            <a:r>
              <a:rPr lang="en-IE" baseline="0" dirty="0"/>
              <a:t>If we pose the question to our students. How can we prove this? Can you think of anyway that we could do this? F</a:t>
            </a:r>
          </a:p>
          <a:p>
            <a:r>
              <a:rPr lang="en-IE" baseline="0" dirty="0"/>
              <a:t>Give the students time to brainstorm as a group and identify a method of proving this theory. </a:t>
            </a:r>
          </a:p>
          <a:p>
            <a:r>
              <a:rPr lang="en-IE" baseline="0" dirty="0"/>
              <a:t>An interactive whiteboard or </a:t>
            </a:r>
            <a:r>
              <a:rPr lang="en-IE" baseline="0" dirty="0" err="1"/>
              <a:t>menti</a:t>
            </a:r>
            <a:r>
              <a:rPr lang="en-IE" baseline="0" dirty="0"/>
              <a:t> meter can be used to get the students idea. </a:t>
            </a:r>
          </a:p>
          <a:p>
            <a:endParaRPr lang="en-IE" baseline="0" dirty="0"/>
          </a:p>
          <a:p>
            <a:r>
              <a:rPr lang="en-IE" baseline="0" dirty="0"/>
              <a:t>So how can we prove this?? </a:t>
            </a:r>
            <a:endParaRPr lang="en-IE" dirty="0"/>
          </a:p>
          <a:p>
            <a:r>
              <a:rPr lang="en-IE" dirty="0"/>
              <a:t>A bell jar can be used to show that sound requires</a:t>
            </a:r>
            <a:r>
              <a:rPr lang="en-IE" baseline="0" dirty="0"/>
              <a:t> a medium to pass through. </a:t>
            </a:r>
          </a:p>
          <a:p>
            <a:endParaRPr lang="en-IE" baseline="0" dirty="0"/>
          </a:p>
          <a:p>
            <a:r>
              <a:rPr lang="en-IE" baseline="0" dirty="0"/>
              <a:t>If we set up the apparatus shown on the slide. Start to ring the bell.</a:t>
            </a:r>
          </a:p>
          <a:p>
            <a:r>
              <a:rPr lang="en-IE" baseline="0" dirty="0"/>
              <a:t>As the vacuum removes the air from the bell jar the volume of the sound decreases until the sound is barely audible. Once the air is allowed back into the jar the sound increases.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47094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speed of sound is dependent on the medium in which the sound is travelling in.</a:t>
            </a:r>
          </a:p>
          <a:p>
            <a:r>
              <a:rPr lang="en-IE" dirty="0"/>
              <a:t>The medium differ in density and elasticity. In</a:t>
            </a:r>
            <a:r>
              <a:rPr lang="en-IE" baseline="0" dirty="0"/>
              <a:t> general it is said that the higher the density of the medium the fast the sound travels. </a:t>
            </a:r>
          </a:p>
          <a:p>
            <a:r>
              <a:rPr lang="en-IE" baseline="0" dirty="0"/>
              <a:t>As temperature increases so does the speed of the sound travelling through the medium. The temperature can also cause refraction of the sound waves. For example on a warm day the air near the ground is warmer than the air higher up. This means that the sound travels faster near the ground which causes the sound waves to be refracted upwards. At night as the air temperature nearer to the ground cools the sound waves are refracted downwards. Therefore we can say that the sounds can be heard clearer on a cold night than on a warm day.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4017294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vibrating</a:t>
            </a:r>
            <a:r>
              <a:rPr lang="en-IE" baseline="0" dirty="0"/>
              <a:t> object can give out a sound with a frequency (</a:t>
            </a:r>
            <a:r>
              <a:rPr lang="en-IE" i="1" baseline="0" dirty="0"/>
              <a:t>f</a:t>
            </a:r>
            <a:r>
              <a:rPr lang="en-IE" i="0" baseline="0" dirty="0"/>
              <a:t>) however this object can also give out frequencies of which are multiples of that frequency. These frequencies are know as overtones. The original frequency is know as the fundamental frequency or </a:t>
            </a:r>
            <a:r>
              <a:rPr lang="en-IE" i="1" baseline="0" dirty="0"/>
              <a:t>f</a:t>
            </a:r>
            <a:r>
              <a:rPr lang="en-IE" i="0" baseline="0" dirty="0"/>
              <a:t>. The frequency 2</a:t>
            </a:r>
            <a:r>
              <a:rPr lang="en-IE" i="1" baseline="0" dirty="0"/>
              <a:t>f</a:t>
            </a:r>
            <a:r>
              <a:rPr lang="en-IE" i="0" baseline="0" dirty="0"/>
              <a:t> is the first overtone, the frequency 3</a:t>
            </a:r>
            <a:r>
              <a:rPr lang="en-IE" i="1" baseline="0" dirty="0"/>
              <a:t>f</a:t>
            </a:r>
            <a:r>
              <a:rPr lang="en-IE" i="0" baseline="0" dirty="0"/>
              <a:t> is the second overtone. And this continues on.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20525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note has three main characteristics, these are loudness, pitch and quality. </a:t>
            </a:r>
          </a:p>
          <a:p>
            <a:endParaRPr lang="en-IE" dirty="0"/>
          </a:p>
          <a:p>
            <a:r>
              <a:rPr lang="en-IE" dirty="0"/>
              <a:t>The loudness of a</a:t>
            </a:r>
            <a:r>
              <a:rPr lang="en-IE" baseline="0" dirty="0"/>
              <a:t> sound depends on the amplitude of the sounds wave. The greater the amplitude the greater the loudness. </a:t>
            </a:r>
          </a:p>
          <a:p>
            <a:r>
              <a:rPr lang="en-IE" baseline="0" dirty="0"/>
              <a:t>The pitch of a note us dependent on he frequency of the sound wave. The higher the frequency the higher the pitch and the lower the frequency the lower the pitch. </a:t>
            </a:r>
          </a:p>
          <a:p>
            <a:r>
              <a:rPr lang="en-IE" baseline="0" dirty="0"/>
              <a:t>The quality of a musical note depends on the number of overtones present. In the note and the relative strengths of the different overtones present.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11</a:t>
            </a:fld>
            <a:endParaRPr lang="en-US"/>
          </a:p>
        </p:txBody>
      </p:sp>
    </p:spTree>
    <p:extLst>
      <p:ext uri="{BB962C8B-B14F-4D97-AF65-F5344CB8AC3E}">
        <p14:creationId xmlns:p14="http://schemas.microsoft.com/office/powerpoint/2010/main" val="2267571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1922231" cy="1500247"/>
          </a:xfrm>
        </p:spPr>
        <p:txBody>
          <a:bodyPr tIns="0">
            <a:normAutofit/>
          </a:bodyPr>
          <a:lstStyle>
            <a:lvl1pPr algn="l">
              <a:defRPr sz="3555" b="1">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354799" y="7110889"/>
            <a:ext cx="11380312" cy="1015841"/>
          </a:xfrm>
        </p:spPr>
        <p:txBody>
          <a:bodyPr tIns="0" rIns="0">
            <a:normAutofit/>
          </a:bodyPr>
          <a:lstStyle>
            <a:lvl1pPr marL="0" indent="0" algn="l">
              <a:buNone/>
              <a:defRPr sz="2963">
                <a:solidFill>
                  <a:schemeClr val="bg1"/>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374987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GB"/>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CD034D87-3029-5540-9068-F3AC53879904}" type="slidenum">
              <a:rPr lang="en-US" altLang="en-US" smtClean="0"/>
              <a:pPr>
                <a:defRPr/>
              </a:pPr>
              <a:t>‹#›</a:t>
            </a:fld>
            <a:endParaRPr lang="en-US" altLang="en-US"/>
          </a:p>
        </p:txBody>
      </p:sp>
    </p:spTree>
    <p:extLst>
      <p:ext uri="{BB962C8B-B14F-4D97-AF65-F5344CB8AC3E}">
        <p14:creationId xmlns:p14="http://schemas.microsoft.com/office/powerpoint/2010/main" val="23344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GB"/>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FB44B0C-B168-1641-9398-D1CA9BB85720}" type="slidenum">
              <a:rPr lang="en-US" altLang="en-US" smtClean="0"/>
              <a:pPr>
                <a:defRPr/>
              </a:pPr>
              <a:t>‹#›</a:t>
            </a:fld>
            <a:endParaRPr lang="en-US" altLang="en-US"/>
          </a:p>
        </p:txBody>
      </p:sp>
    </p:spTree>
    <p:extLst>
      <p:ext uri="{BB962C8B-B14F-4D97-AF65-F5344CB8AC3E}">
        <p14:creationId xmlns:p14="http://schemas.microsoft.com/office/powerpoint/2010/main" val="34179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3A3DC4C-A117-C147-BFDC-56BBDCFA7751}" type="slidenum">
              <a:rPr lang="en-US" altLang="en-US" smtClean="0"/>
              <a:pPr>
                <a:defRPr/>
              </a:pPr>
              <a:t>‹#›</a:t>
            </a:fld>
            <a:endParaRPr lang="en-US" altLang="en-US"/>
          </a:p>
        </p:txBody>
      </p:sp>
    </p:spTree>
    <p:extLst>
      <p:ext uri="{BB962C8B-B14F-4D97-AF65-F5344CB8AC3E}">
        <p14:creationId xmlns:p14="http://schemas.microsoft.com/office/powerpoint/2010/main" val="220652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BD340D0F-3E01-4C43-B7A1-2E9BC815CE5F}" type="slidenum">
              <a:rPr lang="en-US" altLang="en-US" smtClean="0"/>
              <a:pPr>
                <a:defRPr/>
              </a:pPr>
              <a:t>‹#›</a:t>
            </a:fld>
            <a:endParaRPr lang="en-US" altLang="en-US"/>
          </a:p>
        </p:txBody>
      </p:sp>
    </p:spTree>
    <p:extLst>
      <p:ext uri="{BB962C8B-B14F-4D97-AF65-F5344CB8AC3E}">
        <p14:creationId xmlns:p14="http://schemas.microsoft.com/office/powerpoint/2010/main" val="1200001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199" y="1662500"/>
            <a:ext cx="12193191" cy="3536633"/>
          </a:xfrm>
        </p:spPr>
        <p:txBody>
          <a:bodyPr anchor="b"/>
          <a:lstStyle>
            <a:lvl1pPr algn="ctr">
              <a:defRPr sz="8001"/>
            </a:lvl1pPr>
          </a:lstStyle>
          <a:p>
            <a:r>
              <a:rPr lang="en-US"/>
              <a:t>Click to edit Master title style</a:t>
            </a:r>
            <a:endParaRPr lang="en-US" dirty="0"/>
          </a:p>
        </p:txBody>
      </p:sp>
      <p:sp>
        <p:nvSpPr>
          <p:cNvPr id="3" name="Subtitle 2"/>
          <p:cNvSpPr>
            <a:spLocks noGrp="1"/>
          </p:cNvSpPr>
          <p:nvPr>
            <p:ph type="subTitle" idx="1"/>
          </p:nvPr>
        </p:nvSpPr>
        <p:spPr>
          <a:xfrm>
            <a:off x="2032199" y="5335519"/>
            <a:ext cx="12193191" cy="2452598"/>
          </a:xfrm>
        </p:spPr>
        <p:txBody>
          <a:bodyPr/>
          <a:lstStyle>
            <a:lvl1pPr marL="0" indent="0" algn="ctr">
              <a:buNone/>
              <a:defRPr sz="3200"/>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242" y="2532550"/>
            <a:ext cx="14022170" cy="4225617"/>
          </a:xfrm>
        </p:spPr>
        <p:txBody>
          <a:bodyPr anchor="b"/>
          <a:lstStyle>
            <a:lvl1pPr>
              <a:defRPr sz="8001"/>
            </a:lvl1pPr>
          </a:lstStyle>
          <a:p>
            <a:r>
              <a:rPr lang="en-US"/>
              <a:t>Click to edit Master title style</a:t>
            </a:r>
            <a:endParaRPr lang="en-US" dirty="0"/>
          </a:p>
        </p:txBody>
      </p:sp>
      <p:sp>
        <p:nvSpPr>
          <p:cNvPr id="3" name="Text Placeholder 2"/>
          <p:cNvSpPr>
            <a:spLocks noGrp="1"/>
          </p:cNvSpPr>
          <p:nvPr>
            <p:ph type="body" idx="1"/>
          </p:nvPr>
        </p:nvSpPr>
        <p:spPr>
          <a:xfrm>
            <a:off x="1109242" y="6798143"/>
            <a:ext cx="14022170" cy="2222152"/>
          </a:xfrm>
        </p:spPr>
        <p:txBody>
          <a:bodyPr/>
          <a:lstStyle>
            <a:lvl1pPr marL="0" indent="0">
              <a:buNone/>
              <a:defRPr sz="3200">
                <a:solidFill>
                  <a:schemeClr val="tx1">
                    <a:tint val="75000"/>
                  </a:schemeClr>
                </a:solidFill>
              </a:defRPr>
            </a:lvl1pPr>
            <a:lvl2pPr marL="609676" indent="0">
              <a:buNone/>
              <a:defRPr sz="2667">
                <a:solidFill>
                  <a:schemeClr val="tx1">
                    <a:tint val="75000"/>
                  </a:schemeClr>
                </a:solidFill>
              </a:defRPr>
            </a:lvl2pPr>
            <a:lvl3pPr marL="1219352" indent="0">
              <a:buNone/>
              <a:defRPr sz="2400">
                <a:solidFill>
                  <a:schemeClr val="tx1">
                    <a:tint val="75000"/>
                  </a:schemeClr>
                </a:solidFill>
              </a:defRPr>
            </a:lvl3pPr>
            <a:lvl4pPr marL="1829029" indent="0">
              <a:buNone/>
              <a:defRPr sz="2134">
                <a:solidFill>
                  <a:schemeClr val="tx1">
                    <a:tint val="75000"/>
                  </a:schemeClr>
                </a:solidFill>
              </a:defRPr>
            </a:lvl4pPr>
            <a:lvl5pPr marL="2438705" indent="0">
              <a:buNone/>
              <a:defRPr sz="2134">
                <a:solidFill>
                  <a:schemeClr val="tx1">
                    <a:tint val="75000"/>
                  </a:schemeClr>
                </a:solidFill>
              </a:defRPr>
            </a:lvl5pPr>
            <a:lvl6pPr marL="3048381" indent="0">
              <a:buNone/>
              <a:defRPr sz="2134">
                <a:solidFill>
                  <a:schemeClr val="tx1">
                    <a:tint val="75000"/>
                  </a:schemeClr>
                </a:solidFill>
              </a:defRPr>
            </a:lvl6pPr>
            <a:lvl7pPr marL="3658057" indent="0">
              <a:buNone/>
              <a:defRPr sz="2134">
                <a:solidFill>
                  <a:schemeClr val="tx1">
                    <a:tint val="75000"/>
                  </a:schemeClr>
                </a:solidFill>
              </a:defRPr>
            </a:lvl7pPr>
            <a:lvl8pPr marL="4267733" indent="0">
              <a:buNone/>
              <a:defRPr sz="2134">
                <a:solidFill>
                  <a:schemeClr val="tx1">
                    <a:tint val="75000"/>
                  </a:schemeClr>
                </a:solidFill>
              </a:defRPr>
            </a:lvl8pPr>
            <a:lvl9pPr marL="4877410" indent="0">
              <a:buNone/>
              <a:defRPr sz="21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709"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30404" y="2704207"/>
            <a:ext cx="6909475" cy="6445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827" y="540842"/>
            <a:ext cx="14022170" cy="19634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827" y="2490223"/>
            <a:ext cx="6877721"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4" name="Content Placeholder 3"/>
          <p:cNvSpPr>
            <a:spLocks noGrp="1"/>
          </p:cNvSpPr>
          <p:nvPr>
            <p:ph sz="half" idx="2"/>
          </p:nvPr>
        </p:nvSpPr>
        <p:spPr>
          <a:xfrm>
            <a:off x="1119827" y="3710643"/>
            <a:ext cx="6877721"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30404" y="2490223"/>
            <a:ext cx="6911592" cy="1220420"/>
          </a:xfrm>
        </p:spPr>
        <p:txBody>
          <a:bodyPr anchor="b"/>
          <a:lstStyle>
            <a:lvl1pPr marL="0" indent="0">
              <a:buNone/>
              <a:defRPr sz="3200" b="1"/>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a:t>Click to edit Master text styles</a:t>
            </a:r>
          </a:p>
        </p:txBody>
      </p:sp>
      <p:sp>
        <p:nvSpPr>
          <p:cNvPr id="6" name="Content Placeholder 5"/>
          <p:cNvSpPr>
            <a:spLocks noGrp="1"/>
          </p:cNvSpPr>
          <p:nvPr>
            <p:ph sz="quarter" idx="4"/>
          </p:nvPr>
        </p:nvSpPr>
        <p:spPr>
          <a:xfrm>
            <a:off x="8230404" y="3710643"/>
            <a:ext cx="6911592" cy="54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000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1592" y="1462624"/>
            <a:ext cx="8230404" cy="7219057"/>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77228"/>
            <a:ext cx="5243495" cy="2370296"/>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1592" y="1462624"/>
            <a:ext cx="8230404" cy="7219057"/>
          </a:xfrm>
        </p:spPr>
        <p:txBody>
          <a:bodyPr anchor="t"/>
          <a:lstStyle>
            <a:lvl1pPr marL="0" indent="0">
              <a:buNone/>
              <a:defRPr sz="4267"/>
            </a:lvl1pPr>
            <a:lvl2pPr marL="609676" indent="0">
              <a:buNone/>
              <a:defRPr sz="3734"/>
            </a:lvl2pPr>
            <a:lvl3pPr marL="1219352" indent="0">
              <a:buNone/>
              <a:defRPr sz="3200"/>
            </a:lvl3pPr>
            <a:lvl4pPr marL="1829029" indent="0">
              <a:buNone/>
              <a:defRPr sz="2667"/>
            </a:lvl4pPr>
            <a:lvl5pPr marL="2438705" indent="0">
              <a:buNone/>
              <a:defRPr sz="2667"/>
            </a:lvl5pPr>
            <a:lvl6pPr marL="3048381" indent="0">
              <a:buNone/>
              <a:defRPr sz="2667"/>
            </a:lvl6pPr>
            <a:lvl7pPr marL="3658057" indent="0">
              <a:buNone/>
              <a:defRPr sz="2667"/>
            </a:lvl7pPr>
            <a:lvl8pPr marL="4267733" indent="0">
              <a:buNone/>
              <a:defRPr sz="2667"/>
            </a:lvl8pPr>
            <a:lvl9pPr marL="4877410"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19827" y="3047524"/>
            <a:ext cx="5243495" cy="5645915"/>
          </a:xfrm>
        </p:spPr>
        <p:txBody>
          <a:bodyPr/>
          <a:lstStyle>
            <a:lvl1pPr marL="0" indent="0">
              <a:buNone/>
              <a:defRPr sz="2134"/>
            </a:lvl1pPr>
            <a:lvl2pPr marL="609676" indent="0">
              <a:buNone/>
              <a:defRPr sz="1867"/>
            </a:lvl2pPr>
            <a:lvl3pPr marL="1219352" indent="0">
              <a:buNone/>
              <a:defRPr sz="1600"/>
            </a:lvl3pPr>
            <a:lvl4pPr marL="1829029" indent="0">
              <a:buNone/>
              <a:defRPr sz="1334"/>
            </a:lvl4pPr>
            <a:lvl5pPr marL="2438705" indent="0">
              <a:buNone/>
              <a:defRPr sz="1334"/>
            </a:lvl5pPr>
            <a:lvl6pPr marL="3048381" indent="0">
              <a:buNone/>
              <a:defRPr sz="1334"/>
            </a:lvl6pPr>
            <a:lvl7pPr marL="3658057" indent="0">
              <a:buNone/>
              <a:defRPr sz="1334"/>
            </a:lvl7pPr>
            <a:lvl8pPr marL="4267733" indent="0">
              <a:buNone/>
              <a:defRPr sz="1334"/>
            </a:lvl8pPr>
            <a:lvl9pPr marL="4877410" indent="0">
              <a:buNone/>
              <a:defRPr sz="1334"/>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540842"/>
            <a:ext cx="3505542" cy="86087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709" y="540842"/>
            <a:ext cx="10313407" cy="8608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1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774311"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692458"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39" y="5643563"/>
            <a:ext cx="9754553"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6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8" name="Footer Placeholder 7"/>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9" name="Slide Number Placeholder 8"/>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29565A-6126-224B-BC58-6AD2063AD354}" type="slidenum">
              <a:rPr lang="en-US" altLang="en-US" smtClean="0"/>
              <a:pPr>
                <a:defRPr/>
              </a:pPr>
              <a:t>‹#›</a:t>
            </a:fld>
            <a:endParaRPr lang="en-US" altLang="en-US"/>
          </a:p>
        </p:txBody>
      </p:sp>
    </p:spTree>
    <p:extLst>
      <p:ext uri="{BB962C8B-B14F-4D97-AF65-F5344CB8AC3E}">
        <p14:creationId xmlns:p14="http://schemas.microsoft.com/office/powerpoint/2010/main" val="382392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3" name="Footer Placeholder 2"/>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4" name="Slide Number Placeholder 3"/>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70E51E15-F399-FD4A-ABA1-9CAE2B238C95}" type="slidenum">
              <a:rPr lang="en-US" altLang="en-US" smtClean="0"/>
              <a:pPr>
                <a:defRPr/>
              </a:pPr>
              <a:t>‹#›</a:t>
            </a:fld>
            <a:endParaRPr lang="en-US" altLang="en-US"/>
          </a:p>
        </p:txBody>
      </p:sp>
    </p:spTree>
    <p:extLst>
      <p:ext uri="{BB962C8B-B14F-4D97-AF65-F5344CB8AC3E}">
        <p14:creationId xmlns:p14="http://schemas.microsoft.com/office/powerpoint/2010/main" val="37939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8359" y="338614"/>
            <a:ext cx="10973872" cy="117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948359" y="1874134"/>
            <a:ext cx="12599631" cy="670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1735097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p:titleStyle>
    <p:body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rgbClr val="00153B"/>
          </a:solidFill>
          <a:latin typeface="+mn-lt"/>
          <a:ea typeface="ヒラギノ角ゴ Pro W3" pitchFamily="-111" charset="-128"/>
          <a:cs typeface="ヒラギノ角ゴ Pro W3" pitchFamily="-111" charset="-128"/>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rgbClr val="00153B"/>
          </a:solidFill>
          <a:latin typeface="+mn-lt"/>
          <a:ea typeface="ヒラギノ角ゴ Pro W3" pitchFamily="-111" charset="-128"/>
          <a:cs typeface="ヒラギノ角ゴ Pro W3" charset="0"/>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rgbClr val="00153B"/>
          </a:solidFill>
          <a:latin typeface="+mn-lt"/>
          <a:ea typeface="ヒラギノ角ゴ Pro W3" pitchFamily="-111" charset="-128"/>
          <a:cs typeface="ヒラギノ角ゴ Pro W3" charset="0"/>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540842"/>
            <a:ext cx="14022170" cy="19634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709" y="2704207"/>
            <a:ext cx="14022170"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709" y="9415345"/>
            <a:ext cx="3657957" cy="540841"/>
          </a:xfrm>
          <a:prstGeom prst="rect">
            <a:avLst/>
          </a:prstGeom>
        </p:spPr>
        <p:txBody>
          <a:bodyPr vert="horz" lIns="91440" tIns="45720" rIns="91440" bIns="45720" rtlCol="0" anchor="ctr"/>
          <a:lstStyle>
            <a:lvl1pPr algn="l">
              <a:defRPr sz="1600">
                <a:solidFill>
                  <a:schemeClr val="tx1">
                    <a:tint val="75000"/>
                  </a:schemeClr>
                </a:solidFill>
              </a:defRPr>
            </a:lvl1pPr>
          </a:lstStyle>
          <a:p>
            <a:fld id="{846CE7D5-CF57-46EF-B807-FDD0502418D4}" type="datetimeFigureOut">
              <a:rPr lang="en-US" smtClean="0"/>
              <a:t>12/15/2022</a:t>
            </a:fld>
            <a:endParaRPr lang="en-US"/>
          </a:p>
        </p:txBody>
      </p:sp>
      <p:sp>
        <p:nvSpPr>
          <p:cNvPr id="5" name="Footer Placeholder 4"/>
          <p:cNvSpPr>
            <a:spLocks noGrp="1"/>
          </p:cNvSpPr>
          <p:nvPr>
            <p:ph type="ftr" sz="quarter" idx="3"/>
          </p:nvPr>
        </p:nvSpPr>
        <p:spPr>
          <a:xfrm>
            <a:off x="5385326" y="9415345"/>
            <a:ext cx="5486936" cy="54084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1922" y="9415345"/>
            <a:ext cx="3657957" cy="540841"/>
          </a:xfrm>
          <a:prstGeom prst="rect">
            <a:avLst/>
          </a:prstGeom>
        </p:spPr>
        <p:txBody>
          <a:bodyPr vert="horz" lIns="91440" tIns="45720" rIns="91440" bIns="45720" rtlCol="0" anchor="ctr"/>
          <a:lstStyle>
            <a:lvl1pPr algn="r">
              <a:defRPr sz="16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38" indent="-304838" algn="l" defTabSz="1219352" rtl="0" eaLnBrk="1" latinLnBrk="0" hangingPunct="1">
        <a:lnSpc>
          <a:spcPct val="90000"/>
        </a:lnSpc>
        <a:spcBef>
          <a:spcPts val="1334"/>
        </a:spcBef>
        <a:buFont typeface="Arial" panose="020B0604020202020204" pitchFamily="34" charset="0"/>
        <a:buChar char="•"/>
        <a:defRPr sz="3734" kern="1200">
          <a:solidFill>
            <a:schemeClr val="tx1"/>
          </a:solidFill>
          <a:latin typeface="+mn-lt"/>
          <a:ea typeface="+mn-ea"/>
          <a:cs typeface="+mn-cs"/>
        </a:defRPr>
      </a:lvl1pPr>
      <a:lvl2pPr marL="914514" indent="-304838" algn="l" defTabSz="1219352"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191" indent="-304838" algn="l" defTabSz="1219352"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867"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543"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3219"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95"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72"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48" indent="-304838" algn="l" defTabSz="121935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20.g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jpg"/><Relationship Id="rId5" Type="http://schemas.openxmlformats.org/officeDocument/2006/relationships/image" Target="../media/image9.png"/><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youtube.com/watch?v=qNf9nzvnd1k" TargetMode="External"/><Relationship Id="rId5"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exploratorium.edu/snacks/coupled-resonant-pendulums-2" TargetMode="External"/><Relationship Id="rId5" Type="http://schemas.openxmlformats.org/officeDocument/2006/relationships/image" Target="../media/image9.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12.xml"/><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jp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0.png"/><Relationship Id="rId5" Type="http://schemas.openxmlformats.org/officeDocument/2006/relationships/image" Target="../media/image9.png"/><Relationship Id="rId4" Type="http://schemas.openxmlformats.org/officeDocument/2006/relationships/notesSlide" Target="../notesSlides/notesSlide14.xm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jp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jp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0.png"/><Relationship Id="rId5" Type="http://schemas.openxmlformats.org/officeDocument/2006/relationships/image" Target="../media/image9.png"/><Relationship Id="rId4" Type="http://schemas.openxmlformats.org/officeDocument/2006/relationships/notesSlide" Target="../notesSlides/notesSlide20.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30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notesSlide" Target="../notesSlides/notesSlide21.xml"/><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jpg"/><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20.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30.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notesSlide" Target="../notesSlides/notesSlide25.xml"/><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2.xml"/><Relationship Id="rId7" Type="http://schemas.openxmlformats.org/officeDocument/2006/relationships/image" Target="../media/image35.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26.xml"/><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7.png"/><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8.gif"/><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8" Type="http://schemas.openxmlformats.org/officeDocument/2006/relationships/hyperlink" Target="https://www.physicsclassroom.com/Physics-Interactives/Waves-and-Sound" TargetMode="External"/><Relationship Id="rId3" Type="http://schemas.openxmlformats.org/officeDocument/2006/relationships/image" Target="../media/image9.png"/><Relationship Id="rId7" Type="http://schemas.openxmlformats.org/officeDocument/2006/relationships/hyperlink" Target="https://javalab.org/en/tuning_fork_and_sound_wave_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ophysics.com/w8.html" TargetMode="External"/><Relationship Id="rId5" Type="http://schemas.openxmlformats.org/officeDocument/2006/relationships/hyperlink" Target="http://amrita.olabs.edu.in/?sub=1&amp;brch=6&amp;sim=151&amp;cnt=1" TargetMode="External"/><Relationship Id="rId4" Type="http://schemas.openxmlformats.org/officeDocument/2006/relationships/hyperlink" Target="http://www.mathsphysics.com/Sound.html" TargetMode="External"/><Relationship Id="rId9" Type="http://schemas.openxmlformats.org/officeDocument/2006/relationships/image" Target="../media/image13.jpeg"/></Relationships>
</file>

<file path=ppt/slides/_rels/slide33.xml.rels><?xml version="1.0" encoding="UTF-8" standalone="yes"?>
<Relationships xmlns="http://schemas.openxmlformats.org/package/2006/relationships"><Relationship Id="rId8" Type="http://schemas.openxmlformats.org/officeDocument/2006/relationships/hyperlink" Target="https://gfycat.com/gifs/search/pendulum+clock" TargetMode="External"/><Relationship Id="rId13" Type="http://schemas.openxmlformats.org/officeDocument/2006/relationships/hyperlink" Target="https://bcscalibration.ie/product/sound-level-meter/" TargetMode="External"/><Relationship Id="rId18" Type="http://schemas.openxmlformats.org/officeDocument/2006/relationships/hyperlink" Target="https://hvysci.weebly.com/closed-pipes.html" TargetMode="External"/><Relationship Id="rId3" Type="http://schemas.openxmlformats.org/officeDocument/2006/relationships/hyperlink" Target="http://wegrowthinkers.weebly.com/sound-energy.html" TargetMode="External"/><Relationship Id="rId7" Type="http://schemas.openxmlformats.org/officeDocument/2006/relationships/hyperlink" Target="http://www.cochlea.org/en/hear/human-auditory-range" TargetMode="External"/><Relationship Id="rId12" Type="http://schemas.openxmlformats.org/officeDocument/2006/relationships/hyperlink" Target="https://www.istockphoto.com/photos/low-frequency-sound" TargetMode="External"/><Relationship Id="rId17" Type="http://schemas.openxmlformats.org/officeDocument/2006/relationships/hyperlink" Target="https://flypaper.soundfly.com/features/the-weird-and-creepy-world-of-string-harmonics/" TargetMode="External"/><Relationship Id="rId2" Type="http://schemas.openxmlformats.org/officeDocument/2006/relationships/image" Target="../media/image9.png"/><Relationship Id="rId16" Type="http://schemas.openxmlformats.org/officeDocument/2006/relationships/hyperlink" Target="https://www.learncbse.in/to-find-the-frequency-of-the-ac-mains-with-a-sonometer/" TargetMode="External"/><Relationship Id="rId1" Type="http://schemas.openxmlformats.org/officeDocument/2006/relationships/slideLayout" Target="../slideLayouts/slideLayout2.xml"/><Relationship Id="rId6" Type="http://schemas.openxmlformats.org/officeDocument/2006/relationships/hyperlink" Target="https://study.com/academy/lesson/overtone-definition-lesson-quiz.html" TargetMode="External"/><Relationship Id="rId11" Type="http://schemas.openxmlformats.org/officeDocument/2006/relationships/hyperlink" Target="https://www.dreamstime.com/cute-smiling-happy-human-ear-couple-cute-smiling-happy-human-ear-couple-vector-flat-cartoon-character-illustration-isolated-image165560614" TargetMode="External"/><Relationship Id="rId5" Type="http://schemas.openxmlformats.org/officeDocument/2006/relationships/hyperlink" Target="https://byjus.com/physics/sound-waves-need-medium-propagation/" TargetMode="External"/><Relationship Id="rId15" Type="http://schemas.openxmlformats.org/officeDocument/2006/relationships/hyperlink" Target="https://www.physicskey.com/39/standing-waves-and-normal-modes" TargetMode="External"/><Relationship Id="rId10" Type="http://schemas.openxmlformats.org/officeDocument/2006/relationships/hyperlink" Target="https://www.istockphoto.com/illustrations/cartoon-of-a-whispering-in-ear" TargetMode="External"/><Relationship Id="rId19" Type="http://schemas.openxmlformats.org/officeDocument/2006/relationships/image" Target="../media/image13.jpeg"/><Relationship Id="rId4" Type="http://schemas.openxmlformats.org/officeDocument/2006/relationships/hyperlink" Target="http://cikgufazilah.blogspot.com/2018/03/see-sound-2-interference-of-sound.html" TargetMode="External"/><Relationship Id="rId9" Type="http://schemas.openxmlformats.org/officeDocument/2006/relationships/hyperlink" Target="https://www.youtube.com/watch?v=0_-TA1epGXU" TargetMode="External"/><Relationship Id="rId14" Type="http://schemas.openxmlformats.org/officeDocument/2006/relationships/hyperlink" Target="https://www.vecteezy.com/vector-art/8352645-symbol-wear-hearing-protection-isolate-on-white-background-vector-illustration-eps-1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gif"/><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jp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54"/>
            <a:ext cx="16257588" cy="10167121"/>
          </a:xfrm>
          <a:prstGeom prst="rect">
            <a:avLst/>
          </a:prstGeom>
        </p:spPr>
      </p:pic>
      <p:sp>
        <p:nvSpPr>
          <p:cNvPr id="2" name="Title 1"/>
          <p:cNvSpPr>
            <a:spLocks noGrp="1"/>
          </p:cNvSpPr>
          <p:nvPr>
            <p:ph type="ctrTitle"/>
          </p:nvPr>
        </p:nvSpPr>
        <p:spPr>
          <a:xfrm>
            <a:off x="159911" y="6178375"/>
            <a:ext cx="10421576" cy="1215817"/>
          </a:xfrm>
        </p:spPr>
        <p:txBody>
          <a:bodyPr vert="horz" lIns="121932" tIns="60966" rIns="121932" bIns="60966" rtlCol="0" anchor="b">
            <a:noAutofit/>
          </a:bodyPr>
          <a:lstStyle/>
          <a:p>
            <a:br>
              <a:rPr lang="en-IE" sz="6300" b="1" dirty="0"/>
            </a:br>
            <a:r>
              <a:rPr lang="en-IE" sz="6650" b="1" dirty="0">
                <a:cs typeface="Calibri Light"/>
              </a:rPr>
              <a:t>Sound</a:t>
            </a:r>
            <a:br>
              <a:rPr lang="en-IE" sz="6650" b="1" dirty="0">
                <a:cs typeface="Calibri Light"/>
              </a:rPr>
            </a:br>
            <a:br>
              <a:rPr lang="en-IE" sz="6300" b="1" dirty="0"/>
            </a:br>
            <a:r>
              <a:rPr lang="en-IE" sz="4000" b="1" dirty="0"/>
              <a:t>Suitable for </a:t>
            </a:r>
            <a:r>
              <a:rPr lang="en-IE" sz="4000" b="1" dirty="0">
                <a:cs typeface="Calibri Light"/>
              </a:rPr>
              <a:t>Leaving Certificate Physics</a:t>
            </a:r>
            <a:br>
              <a:rPr lang="en-IE" sz="2850" b="1" dirty="0"/>
            </a:br>
            <a:endParaRPr lang="en-IE" sz="2867" dirty="0">
              <a:ea typeface="Calibri Light"/>
              <a:cs typeface="Calibri Light"/>
            </a:endParaRPr>
          </a:p>
        </p:txBody>
      </p:sp>
      <p:sp>
        <p:nvSpPr>
          <p:cNvPr id="3" name="Subtitle 2"/>
          <p:cNvSpPr>
            <a:spLocks noGrp="1"/>
          </p:cNvSpPr>
          <p:nvPr>
            <p:ph type="subTitle" idx="1"/>
          </p:nvPr>
        </p:nvSpPr>
        <p:spPr>
          <a:xfrm>
            <a:off x="2002220" y="7088891"/>
            <a:ext cx="9929939" cy="905716"/>
          </a:xfrm>
        </p:spPr>
        <p:txBody>
          <a:bodyPr vert="horz" lIns="121932" tIns="60966" rIns="121932" bIns="60966" rtlCol="0" anchor="t">
            <a:normAutofit fontScale="25000" lnSpcReduction="20000"/>
          </a:bodyPr>
          <a:lstStyle/>
          <a:p>
            <a:endParaRPr lang="en-IE" sz="2592" b="1" dirty="0"/>
          </a:p>
          <a:p>
            <a:endParaRPr lang="en-IE" sz="5401" b="1" dirty="0">
              <a:cs typeface="Calibri"/>
            </a:endParaRPr>
          </a:p>
          <a:p>
            <a:r>
              <a:rPr lang="en-IE" sz="10300" b="1" dirty="0">
                <a:cs typeface="Calibri"/>
              </a:rPr>
              <a:t>NARRATOR: Marth Cosgrave, EPI</a:t>
            </a:r>
            <a:r>
              <a:rPr lang="en-IE" sz="10300" b="1" dirty="0">
                <a:latin typeface="DengXian"/>
                <a:ea typeface="DengXian"/>
                <a:cs typeface="Calibri"/>
              </a:rPr>
              <a:t>•STEM, University of Limerick</a:t>
            </a:r>
          </a:p>
          <a:p>
            <a:r>
              <a:rPr lang="en-IE" sz="10335" b="1" dirty="0">
                <a:cs typeface="Calibri"/>
              </a:rPr>
              <a:t>THIS IS A HEA FUNDED CPD PROJECT WITH EPI</a:t>
            </a:r>
            <a:r>
              <a:rPr lang="en-IE" sz="10335" b="1" dirty="0">
                <a:latin typeface="DengXian" panose="020B0503020204020204" pitchFamily="2" charset="-122"/>
                <a:ea typeface="DengXian" panose="020B0503020204020204" pitchFamily="2" charset="-122"/>
                <a:cs typeface="Calibri"/>
              </a:rPr>
              <a:t>•STEM: </a:t>
            </a:r>
            <a:endParaRPr lang="en-IE" sz="10335" b="1" dirty="0">
              <a:cs typeface="Calibri"/>
            </a:endParaRPr>
          </a:p>
          <a:p>
            <a:endParaRPr lang="en-IE" sz="2592" b="1" dirty="0"/>
          </a:p>
          <a:p>
            <a:endParaRPr lang="en-IE" sz="2592"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 y="616598"/>
            <a:ext cx="3509749" cy="1738912"/>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4"/>
          <a:srcRect t="34737" r="523" b="38421"/>
          <a:stretch/>
        </p:blipFill>
        <p:spPr>
          <a:xfrm>
            <a:off x="11303625" y="8311552"/>
            <a:ext cx="4961655" cy="1346141"/>
          </a:xfrm>
          <a:prstGeom prst="rect">
            <a:avLst/>
          </a:prstGeom>
        </p:spPr>
      </p:pic>
    </p:spTree>
    <p:extLst>
      <p:ext uri="{BB962C8B-B14F-4D97-AF65-F5344CB8AC3E}">
        <p14:creationId xmlns:p14="http://schemas.microsoft.com/office/powerpoint/2010/main" val="4028333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Overtones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464980" y="1656711"/>
            <a:ext cx="12599631" cy="4658264"/>
          </a:xfrm>
        </p:spPr>
        <p:txBody>
          <a:bodyPr/>
          <a:lstStyle/>
          <a:p>
            <a:r>
              <a:rPr lang="en-IE" dirty="0"/>
              <a:t>Overtones are frequencies which are multiples of a certain frequency.</a:t>
            </a:r>
          </a:p>
          <a:p>
            <a:r>
              <a:rPr lang="en-IE" dirty="0"/>
              <a:t>If </a:t>
            </a:r>
            <a:r>
              <a:rPr lang="en-IE" i="1" dirty="0"/>
              <a:t>f</a:t>
            </a:r>
            <a:r>
              <a:rPr lang="en-IE" dirty="0"/>
              <a:t> is a given frequency then:</a:t>
            </a:r>
          </a:p>
          <a:p>
            <a:pPr lvl="1"/>
            <a:r>
              <a:rPr lang="en-IE" dirty="0"/>
              <a:t>2</a:t>
            </a:r>
            <a:r>
              <a:rPr lang="en-IE" i="1" dirty="0"/>
              <a:t>f</a:t>
            </a:r>
            <a:r>
              <a:rPr lang="en-IE" dirty="0"/>
              <a:t> is its first overtone </a:t>
            </a:r>
          </a:p>
          <a:p>
            <a:pPr lvl="1"/>
            <a:r>
              <a:rPr lang="en-IE" dirty="0"/>
              <a:t>3</a:t>
            </a:r>
            <a:r>
              <a:rPr lang="en-IE" i="1" dirty="0"/>
              <a:t>f</a:t>
            </a:r>
            <a:r>
              <a:rPr lang="en-IE" dirty="0"/>
              <a:t> is its second overtone</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22414"/>
          <a:stretch/>
        </p:blipFill>
        <p:spPr>
          <a:xfrm>
            <a:off x="1434941" y="5731499"/>
            <a:ext cx="7179628" cy="2846717"/>
          </a:xfrm>
          <a:prstGeom prst="rect">
            <a:avLst/>
          </a:prstGeom>
        </p:spPr>
      </p:pic>
      <p:pic>
        <p:nvPicPr>
          <p:cNvPr id="2050" name="Picture 2" descr="Harmonic series (music) - Wikipedi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09494" y="3033449"/>
            <a:ext cx="6884138" cy="3091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A picture containing graphical user interface&#10;&#10;Description automatically generated">
            <a:extLst>
              <a:ext uri="{FF2B5EF4-FFF2-40B4-BE49-F238E27FC236}">
                <a16:creationId xmlns:a16="http://schemas.microsoft.com/office/drawing/2014/main" id="{A25B25FB-0E9F-2275-1F32-193B190DA9F7}"/>
              </a:ext>
            </a:extLst>
          </p:cNvPr>
          <p:cNvPicPr>
            <a:picLocks noChangeAspect="1"/>
          </p:cNvPicPr>
          <p:nvPr/>
        </p:nvPicPr>
        <p:blipFill>
          <a:blip r:embed="rId8"/>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88AD2501-BB08-D52C-4DBB-259AD6A9E9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1031" y="9548813"/>
            <a:ext cx="609600" cy="609600"/>
          </a:xfrm>
          <a:prstGeom prst="rect">
            <a:avLst/>
          </a:prstGeom>
        </p:spPr>
      </p:pic>
    </p:spTree>
    <p:extLst>
      <p:ext uri="{BB962C8B-B14F-4D97-AF65-F5344CB8AC3E}">
        <p14:creationId xmlns:p14="http://schemas.microsoft.com/office/powerpoint/2010/main" val="2715595993"/>
      </p:ext>
    </p:extLst>
  </p:cSld>
  <p:clrMapOvr>
    <a:masterClrMapping/>
  </p:clrMapOvr>
  <mc:AlternateContent xmlns:mc="http://schemas.openxmlformats.org/markup-compatibility/2006" xmlns:p14="http://schemas.microsoft.com/office/powerpoint/2010/main">
    <mc:Choice Requires="p14">
      <p:transition spd="slow" p14:dur="2000" advTm="24878"/>
    </mc:Choice>
    <mc:Fallback xmlns="">
      <p:transition spd="slow" advTm="24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Characteristics of Notes</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pPr marL="0" indent="0">
              <a:buNone/>
            </a:pPr>
            <a:r>
              <a:rPr lang="en-IE" dirty="0"/>
              <a:t>A note has 3 main characteristics. </a:t>
            </a:r>
          </a:p>
          <a:p>
            <a:pPr marL="914400" indent="-914400">
              <a:buFont typeface="+mj-lt"/>
              <a:buAutoNum type="arabicPeriod"/>
            </a:pPr>
            <a:r>
              <a:rPr lang="en-IE" dirty="0"/>
              <a:t>Loudness</a:t>
            </a:r>
          </a:p>
          <a:p>
            <a:pPr marL="914400" indent="-914400">
              <a:buFont typeface="+mj-lt"/>
              <a:buAutoNum type="arabicPeriod"/>
            </a:pPr>
            <a:r>
              <a:rPr lang="en-IE" dirty="0"/>
              <a:t>Pitch</a:t>
            </a:r>
          </a:p>
          <a:p>
            <a:pPr marL="914400" indent="-914400">
              <a:buFont typeface="+mj-lt"/>
              <a:buAutoNum type="arabicPeriod"/>
            </a:pPr>
            <a:r>
              <a:rPr lang="en-IE" dirty="0"/>
              <a:t>Quality</a:t>
            </a:r>
          </a:p>
        </p:txBody>
      </p:sp>
      <p:pic>
        <p:nvPicPr>
          <p:cNvPr id="6" name="Picture 5" descr="A picture containing graphical user interface&#10;&#10;Description automatically generated">
            <a:extLst>
              <a:ext uri="{FF2B5EF4-FFF2-40B4-BE49-F238E27FC236}">
                <a16:creationId xmlns:a16="http://schemas.microsoft.com/office/drawing/2014/main" id="{777F6C40-6A62-72A3-CE74-A3B079DF6E18}"/>
              </a:ext>
            </a:extLst>
          </p:cNvPr>
          <p:cNvPicPr>
            <a:picLocks noChangeAspect="1"/>
          </p:cNvPicPr>
          <p:nvPr/>
        </p:nvPicPr>
        <p:blipFill>
          <a:blip r:embed="rId6"/>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6B5CA0E8-E375-B68B-E9BB-3B019EDA5F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4127" y="9278958"/>
            <a:ext cx="609600" cy="609600"/>
          </a:xfrm>
          <a:prstGeom prst="rect">
            <a:avLst/>
          </a:prstGeom>
        </p:spPr>
      </p:pic>
    </p:spTree>
    <p:extLst>
      <p:ext uri="{BB962C8B-B14F-4D97-AF65-F5344CB8AC3E}">
        <p14:creationId xmlns:p14="http://schemas.microsoft.com/office/powerpoint/2010/main" val="2686529014"/>
      </p:ext>
    </p:extLst>
  </p:cSld>
  <p:clrMapOvr>
    <a:masterClrMapping/>
  </p:clrMapOvr>
  <mc:AlternateContent xmlns:mc="http://schemas.openxmlformats.org/markup-compatibility/2006" xmlns:p14="http://schemas.microsoft.com/office/powerpoint/2010/main">
    <mc:Choice Requires="p14">
      <p:transition spd="slow" p14:dur="2000" advTm="30706"/>
    </mc:Choice>
    <mc:Fallback xmlns="">
      <p:transition spd="slow" advTm="3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Frequency limits of audibility.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12599631" cy="2425380"/>
          </a:xfrm>
        </p:spPr>
        <p:txBody>
          <a:bodyPr/>
          <a:lstStyle/>
          <a:p>
            <a:r>
              <a:rPr lang="en-IE" dirty="0"/>
              <a:t>The highest and lowest frequencies that can be heard by a human.</a:t>
            </a:r>
          </a:p>
          <a:p>
            <a:r>
              <a:rPr lang="en-IE" b="1" dirty="0"/>
              <a:t>20 Hz</a:t>
            </a:r>
            <a:r>
              <a:rPr lang="en-IE" dirty="0"/>
              <a:t> to </a:t>
            </a:r>
            <a:r>
              <a:rPr lang="en-IE" b="1" dirty="0"/>
              <a:t>20,000 Hz.  						</a:t>
            </a:r>
            <a:r>
              <a:rPr lang="en-IE" b="1" dirty="0">
                <a:hlinkClick r:id="rId6"/>
              </a:rPr>
              <a:t>Click here!!!</a:t>
            </a:r>
            <a:endParaRPr lang="en-IE" b="1"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3642" y="4299514"/>
            <a:ext cx="12523030" cy="4278702"/>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DAE98943-4CD6-0B16-64AB-608B22A6DEEE}"/>
              </a:ext>
            </a:extLst>
          </p:cNvPr>
          <p:cNvPicPr>
            <a:picLocks noChangeAspect="1"/>
          </p:cNvPicPr>
          <p:nvPr/>
        </p:nvPicPr>
        <p:blipFill>
          <a:blip r:embed="rId8"/>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9B5864C4-3155-D510-80B8-0CBBCB8740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79356" y="9368314"/>
            <a:ext cx="609600" cy="609600"/>
          </a:xfrm>
          <a:prstGeom prst="rect">
            <a:avLst/>
          </a:prstGeom>
        </p:spPr>
      </p:pic>
    </p:spTree>
    <p:extLst>
      <p:ext uri="{BB962C8B-B14F-4D97-AF65-F5344CB8AC3E}">
        <p14:creationId xmlns:p14="http://schemas.microsoft.com/office/powerpoint/2010/main" val="2468436639"/>
      </p:ext>
    </p:extLst>
  </p:cSld>
  <p:clrMapOvr>
    <a:masterClrMapping/>
  </p:clrMapOvr>
  <mc:AlternateContent xmlns:mc="http://schemas.openxmlformats.org/markup-compatibility/2006" xmlns:p14="http://schemas.microsoft.com/office/powerpoint/2010/main">
    <mc:Choice Requires="p14">
      <p:transition spd="slow" p14:dur="2000" advTm="62842"/>
    </mc:Choice>
    <mc:Fallback xmlns="">
      <p:transition spd="slow" advTm="6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Resonance</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10634041" cy="2636906"/>
          </a:xfrm>
        </p:spPr>
        <p:txBody>
          <a:bodyPr/>
          <a:lstStyle/>
          <a:p>
            <a:r>
              <a:rPr lang="en-IE" sz="3600" dirty="0"/>
              <a:t>Resonance occurs if the frequency of a periodic force applied to a body is the same or very near to its natural frequency that body will vibrate with a very large amplitude. </a:t>
            </a:r>
          </a:p>
          <a:p>
            <a:endParaRPr lang="en-IE" sz="3600" dirty="0"/>
          </a:p>
          <a:p>
            <a:r>
              <a:rPr lang="en-IE" sz="3600" dirty="0">
                <a:hlinkClick r:id="rId6"/>
              </a:rPr>
              <a:t>Link to activity idea!</a:t>
            </a:r>
            <a:endParaRPr lang="en-IE" sz="3600" dirty="0"/>
          </a:p>
        </p:txBody>
      </p:sp>
      <p:pic>
        <p:nvPicPr>
          <p:cNvPr id="5" name="Picture 4">
            <a:extLst>
              <a:ext uri="{FF2B5EF4-FFF2-40B4-BE49-F238E27FC236}">
                <a16:creationId xmlns:a16="http://schemas.microsoft.com/office/drawing/2014/main" id="{74596D0A-EF17-7CD1-096A-12525BE71398}"/>
              </a:ext>
            </a:extLst>
          </p:cNvPr>
          <p:cNvPicPr>
            <a:picLocks noChangeAspect="1"/>
          </p:cNvPicPr>
          <p:nvPr/>
        </p:nvPicPr>
        <p:blipFill rotWithShape="1">
          <a:blip r:embed="rId7"/>
          <a:srcRect l="2514" t="18449" b="10186"/>
          <a:stretch/>
        </p:blipFill>
        <p:spPr>
          <a:xfrm>
            <a:off x="8331324" y="3879533"/>
            <a:ext cx="7552644" cy="4754880"/>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9E207A95-E0CA-CBF5-8AF8-EE194DB6D645}"/>
              </a:ext>
            </a:extLst>
          </p:cNvPr>
          <p:cNvPicPr>
            <a:picLocks noChangeAspect="1"/>
          </p:cNvPicPr>
          <p:nvPr/>
        </p:nvPicPr>
        <p:blipFill>
          <a:blip r:embed="rId8"/>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123E12E4-997E-B933-5733-658D330CFF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72716" y="9221018"/>
            <a:ext cx="609600" cy="609600"/>
          </a:xfrm>
          <a:prstGeom prst="rect">
            <a:avLst/>
          </a:prstGeom>
        </p:spPr>
      </p:pic>
    </p:spTree>
    <p:extLst>
      <p:ext uri="{BB962C8B-B14F-4D97-AF65-F5344CB8AC3E}">
        <p14:creationId xmlns:p14="http://schemas.microsoft.com/office/powerpoint/2010/main" val="606656268"/>
      </p:ext>
    </p:extLst>
  </p:cSld>
  <p:clrMapOvr>
    <a:masterClrMapping/>
  </p:clrMapOvr>
  <mc:AlternateContent xmlns:mc="http://schemas.openxmlformats.org/markup-compatibility/2006" xmlns:p14="http://schemas.microsoft.com/office/powerpoint/2010/main">
    <mc:Choice Requires="p14">
      <p:transition spd="slow" p14:dur="2000" advTm="39762"/>
    </mc:Choice>
    <mc:Fallback xmlns="">
      <p:transition spd="slow" advTm="3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Resonance</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8764601" cy="3429386"/>
          </a:xfrm>
        </p:spPr>
        <p:txBody>
          <a:bodyPr/>
          <a:lstStyle/>
          <a:p>
            <a:r>
              <a:rPr lang="en-IE" dirty="0"/>
              <a:t>Other examples of resonance</a:t>
            </a:r>
          </a:p>
          <a:p>
            <a:pPr lvl="1"/>
            <a:r>
              <a:rPr lang="en-IE" dirty="0" err="1"/>
              <a:t>Bartons</a:t>
            </a:r>
            <a:r>
              <a:rPr lang="en-IE" dirty="0"/>
              <a:t> pendulum </a:t>
            </a:r>
          </a:p>
          <a:p>
            <a:pPr lvl="1"/>
            <a:r>
              <a:rPr lang="en-IE" dirty="0"/>
              <a:t>Drinking glasses and opera singers</a:t>
            </a:r>
          </a:p>
          <a:p>
            <a:pPr lvl="1"/>
            <a:r>
              <a:rPr lang="en-IE" dirty="0"/>
              <a:t>Buildings in an earthquake</a:t>
            </a:r>
          </a:p>
        </p:txBody>
      </p:sp>
      <p:pic>
        <p:nvPicPr>
          <p:cNvPr id="1026" name="Picture 2" descr="Best Pendulum Clock GIFs | Gfycat">
            <a:extLst>
              <a:ext uri="{FF2B5EF4-FFF2-40B4-BE49-F238E27FC236}">
                <a16:creationId xmlns:a16="http://schemas.microsoft.com/office/drawing/2014/main" id="{2C44C6AD-B1EE-4BCF-4884-5656DB085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1836" y="4631575"/>
            <a:ext cx="6077393" cy="34293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wine, glass, container, alcohol&#10;&#10;Description automatically generated">
            <a:extLst>
              <a:ext uri="{FF2B5EF4-FFF2-40B4-BE49-F238E27FC236}">
                <a16:creationId xmlns:a16="http://schemas.microsoft.com/office/drawing/2014/main" id="{4875059D-04B9-FA2E-4DC0-687F22AA8B91}"/>
              </a:ext>
            </a:extLst>
          </p:cNvPr>
          <p:cNvPicPr>
            <a:picLocks noChangeAspect="1"/>
          </p:cNvPicPr>
          <p:nvPr/>
        </p:nvPicPr>
        <p:blipFill>
          <a:blip r:embed="rId7"/>
          <a:stretch>
            <a:fillRect/>
          </a:stretch>
        </p:blipFill>
        <p:spPr>
          <a:xfrm>
            <a:off x="10246314" y="1874134"/>
            <a:ext cx="4048436" cy="2267124"/>
          </a:xfrm>
          <a:prstGeom prst="rect">
            <a:avLst/>
          </a:prstGeom>
        </p:spPr>
      </p:pic>
      <p:pic>
        <p:nvPicPr>
          <p:cNvPr id="1028" name="Picture 4" descr="Best Building Resonance GIFs | Gfycat">
            <a:extLst>
              <a:ext uri="{FF2B5EF4-FFF2-40B4-BE49-F238E27FC236}">
                <a16:creationId xmlns:a16="http://schemas.microsoft.com/office/drawing/2014/main" id="{A5BA14EA-931B-326B-5CD0-BCA554B6AE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2374" y="5358401"/>
            <a:ext cx="4716569" cy="27198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A picture containing graphical user interface&#10;&#10;Description automatically generated">
            <a:extLst>
              <a:ext uri="{FF2B5EF4-FFF2-40B4-BE49-F238E27FC236}">
                <a16:creationId xmlns:a16="http://schemas.microsoft.com/office/drawing/2014/main" id="{357516CC-674A-371B-2297-CD6040C5D278}"/>
              </a:ext>
            </a:extLst>
          </p:cNvPr>
          <p:cNvPicPr>
            <a:picLocks noChangeAspect="1"/>
          </p:cNvPicPr>
          <p:nvPr/>
        </p:nvPicPr>
        <p:blipFill>
          <a:blip r:embed="rId9"/>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5D187271-6B72-3E0A-1867-833818167B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73860" y="9221018"/>
            <a:ext cx="609600" cy="609600"/>
          </a:xfrm>
          <a:prstGeom prst="rect">
            <a:avLst/>
          </a:prstGeom>
        </p:spPr>
      </p:pic>
    </p:spTree>
    <p:extLst>
      <p:ext uri="{BB962C8B-B14F-4D97-AF65-F5344CB8AC3E}">
        <p14:creationId xmlns:p14="http://schemas.microsoft.com/office/powerpoint/2010/main" val="421688433"/>
      </p:ext>
    </p:extLst>
  </p:cSld>
  <p:clrMapOvr>
    <a:masterClrMapping/>
  </p:clrMapOvr>
  <mc:AlternateContent xmlns:mc="http://schemas.openxmlformats.org/markup-compatibility/2006" xmlns:p14="http://schemas.microsoft.com/office/powerpoint/2010/main">
    <mc:Choice Requires="p14">
      <p:transition spd="slow" p14:dur="2000" advTm="32796"/>
    </mc:Choice>
    <mc:Fallback xmlns="">
      <p:transition spd="slow" advTm="3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Threshold of Hearing</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7" name="Content Placeholder 6">
            <a:extLst>
              <a:ext uri="{FF2B5EF4-FFF2-40B4-BE49-F238E27FC236}">
                <a16:creationId xmlns:a16="http://schemas.microsoft.com/office/drawing/2014/main" id="{B4718C20-56FA-C70D-4FC2-5EB5FD0C5C91}"/>
              </a:ext>
            </a:extLst>
          </p:cNvPr>
          <p:cNvSpPr>
            <a:spLocks noGrp="1"/>
          </p:cNvSpPr>
          <p:nvPr>
            <p:ph idx="1"/>
          </p:nvPr>
        </p:nvSpPr>
        <p:spPr>
          <a:xfrm>
            <a:off x="948359" y="2441597"/>
            <a:ext cx="7180435" cy="4912746"/>
          </a:xfrm>
        </p:spPr>
        <p:txBody>
          <a:bodyPr/>
          <a:lstStyle/>
          <a:p>
            <a:r>
              <a:rPr lang="en-IE" dirty="0"/>
              <a:t>The threshold of hearing is the minimum sound intensity detectable by the average human  at a frequency of 1kHz, its value is x10</a:t>
            </a:r>
            <a:r>
              <a:rPr lang="en-IE" baseline="30000" dirty="0"/>
              <a:t>-12</a:t>
            </a:r>
            <a:r>
              <a:rPr lang="en-IE" dirty="0"/>
              <a:t> Wm</a:t>
            </a:r>
            <a:r>
              <a:rPr lang="en-IE" baseline="30000" dirty="0"/>
              <a:t>-2</a:t>
            </a:r>
            <a:r>
              <a:rPr lang="en-IE" baseline="0" dirty="0"/>
              <a:t> </a:t>
            </a:r>
          </a:p>
          <a:p>
            <a:endParaRPr lang="en-IE" dirty="0"/>
          </a:p>
        </p:txBody>
      </p:sp>
      <p:pic>
        <p:nvPicPr>
          <p:cNvPr id="9" name="Picture 8" descr="Icon&#10;&#10;Description automatically generated with medium confidence">
            <a:extLst>
              <a:ext uri="{FF2B5EF4-FFF2-40B4-BE49-F238E27FC236}">
                <a16:creationId xmlns:a16="http://schemas.microsoft.com/office/drawing/2014/main" id="{6C56156D-A715-3EA5-1D86-24265CF03AF5}"/>
              </a:ext>
            </a:extLst>
          </p:cNvPr>
          <p:cNvPicPr>
            <a:picLocks noChangeAspect="1"/>
          </p:cNvPicPr>
          <p:nvPr/>
        </p:nvPicPr>
        <p:blipFill>
          <a:blip r:embed="rId6"/>
          <a:stretch>
            <a:fillRect/>
          </a:stretch>
        </p:blipFill>
        <p:spPr>
          <a:xfrm>
            <a:off x="9617551" y="1874134"/>
            <a:ext cx="5480209" cy="5480209"/>
          </a:xfrm>
          <a:prstGeom prst="rect">
            <a:avLst/>
          </a:prstGeom>
        </p:spPr>
      </p:pic>
      <p:pic>
        <p:nvPicPr>
          <p:cNvPr id="5" name="Picture 5" descr="A picture containing graphical user interface&#10;&#10;Description automatically generated">
            <a:extLst>
              <a:ext uri="{FF2B5EF4-FFF2-40B4-BE49-F238E27FC236}">
                <a16:creationId xmlns:a16="http://schemas.microsoft.com/office/drawing/2014/main" id="{9AF46CD7-7EC6-FBA0-EA0F-BB804751880A}"/>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3" name="Recorded Sound">
            <a:hlinkClick r:id="" action="ppaction://media"/>
            <a:extLst>
              <a:ext uri="{FF2B5EF4-FFF2-40B4-BE49-F238E27FC236}">
                <a16:creationId xmlns:a16="http://schemas.microsoft.com/office/drawing/2014/main" id="{4E95605B-014A-787A-AA55-538C67B2EE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01658" y="9362564"/>
            <a:ext cx="609600" cy="609600"/>
          </a:xfrm>
          <a:prstGeom prst="rect">
            <a:avLst/>
          </a:prstGeom>
        </p:spPr>
      </p:pic>
    </p:spTree>
    <p:extLst>
      <p:ext uri="{BB962C8B-B14F-4D97-AF65-F5344CB8AC3E}">
        <p14:creationId xmlns:p14="http://schemas.microsoft.com/office/powerpoint/2010/main" val="843241143"/>
      </p:ext>
    </p:extLst>
  </p:cSld>
  <p:clrMapOvr>
    <a:masterClrMapping/>
  </p:clrMapOvr>
  <mc:AlternateContent xmlns:mc="http://schemas.openxmlformats.org/markup-compatibility/2006" xmlns:p14="http://schemas.microsoft.com/office/powerpoint/2010/main">
    <mc:Choice Requires="p14">
      <p:transition spd="slow" p14:dur="2000" advTm="22138"/>
    </mc:Choice>
    <mc:Fallback xmlns="">
      <p:transition spd="slow" advTm="2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Intensity of sound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765479" y="1523762"/>
                <a:ext cx="7850201" cy="7054454"/>
              </a:xfrm>
            </p:spPr>
            <p:txBody>
              <a:bodyPr/>
              <a:lstStyle/>
              <a:p>
                <a:r>
                  <a:rPr lang="en-IE" dirty="0"/>
                  <a:t>The rate at which sound energy is passing through unit area at right angles to the direction in which the sound is travelling at that point. </a:t>
                </a:r>
              </a:p>
              <a:p>
                <a:r>
                  <a:rPr lang="en-IE" dirty="0"/>
                  <a:t>Sound intensity = </a:t>
                </a:r>
                <a14:m>
                  <m:oMath xmlns:m="http://schemas.openxmlformats.org/officeDocument/2006/math">
                    <m:f>
                      <m:fPr>
                        <m:ctrlPr>
                          <a:rPr lang="en-IE" i="1" smtClean="0">
                            <a:latin typeface="Cambria Math" panose="02040503050406030204" pitchFamily="18" charset="0"/>
                          </a:rPr>
                        </m:ctrlPr>
                      </m:fPr>
                      <m:num>
                        <m:r>
                          <m:rPr>
                            <m:sty m:val="p"/>
                          </m:rPr>
                          <a:rPr lang="en-IE" b="0" i="0" smtClean="0">
                            <a:latin typeface="Cambria Math" panose="02040503050406030204" pitchFamily="18" charset="0"/>
                          </a:rPr>
                          <m:t>Power</m:t>
                        </m:r>
                      </m:num>
                      <m:den>
                        <m:r>
                          <m:rPr>
                            <m:sty m:val="p"/>
                          </m:rPr>
                          <a:rPr lang="en-IE" b="0" i="0" smtClean="0">
                            <a:latin typeface="Cambria Math" panose="02040503050406030204" pitchFamily="18" charset="0"/>
                          </a:rPr>
                          <m:t>Area</m:t>
                        </m:r>
                        <m:r>
                          <a:rPr lang="en-IE" b="0" i="0" smtClean="0">
                            <a:latin typeface="Cambria Math" panose="02040503050406030204" pitchFamily="18" charset="0"/>
                          </a:rPr>
                          <m:t> </m:t>
                        </m:r>
                      </m:den>
                    </m:f>
                  </m:oMath>
                </a14:m>
                <a:r>
                  <a:rPr lang="en-IE" dirty="0"/>
                  <a:t> </a:t>
                </a:r>
              </a:p>
              <a:p>
                <a:r>
                  <a:rPr lang="en-IE" dirty="0"/>
                  <a:t>I = </a:t>
                </a:r>
                <a14:m>
                  <m:oMath xmlns:m="http://schemas.openxmlformats.org/officeDocument/2006/math">
                    <m:f>
                      <m:fPr>
                        <m:ctrlPr>
                          <a:rPr lang="en-IE" i="1" smtClean="0">
                            <a:latin typeface="Cambria Math" panose="02040503050406030204" pitchFamily="18" charset="0"/>
                          </a:rPr>
                        </m:ctrlPr>
                      </m:fPr>
                      <m:num>
                        <m:r>
                          <a:rPr lang="en-IE" b="0" i="1" smtClean="0">
                            <a:latin typeface="Cambria Math" panose="02040503050406030204" pitchFamily="18" charset="0"/>
                          </a:rPr>
                          <m:t>𝑃</m:t>
                        </m:r>
                      </m:num>
                      <m:den>
                        <m:r>
                          <a:rPr lang="en-IE" b="0" i="1" smtClean="0">
                            <a:latin typeface="Cambria Math" panose="02040503050406030204" pitchFamily="18" charset="0"/>
                          </a:rPr>
                          <m:t>𝐴</m:t>
                        </m:r>
                      </m:den>
                    </m:f>
                  </m:oMath>
                </a14:m>
                <a:r>
                  <a:rPr lang="en-IE" dirty="0"/>
                  <a:t>			Unit: W m</a:t>
                </a:r>
                <a:r>
                  <a:rPr lang="en-IE" baseline="30000" dirty="0"/>
                  <a:t>-2</a:t>
                </a:r>
              </a:p>
            </p:txBody>
          </p:sp>
        </mc:Choice>
        <mc:Fallback xmlns="">
          <p:sp>
            <p:nvSpPr>
              <p:cNvPr id="3" name="Content Placeholder 2">
                <a:extLst>
                  <a:ext uri="{FF2B5EF4-FFF2-40B4-BE49-F238E27FC236}">
                    <a16:creationId xmlns:a16="http://schemas.microsoft.com/office/drawing/2014/main" id="{9A115378-0107-A6E9-8B33-567DA6BF420D}"/>
                  </a:ext>
                </a:extLst>
              </p:cNvPr>
              <p:cNvSpPr>
                <a:spLocks noGrp="1" noRot="1" noChangeAspect="1" noMove="1" noResize="1" noEditPoints="1" noAdjustHandles="1" noChangeArrowheads="1" noChangeShapeType="1" noTextEdit="1"/>
              </p:cNvSpPr>
              <p:nvPr>
                <p:ph idx="1"/>
              </p:nvPr>
            </p:nvSpPr>
            <p:spPr>
              <a:xfrm>
                <a:off x="765479" y="1523762"/>
                <a:ext cx="7850201" cy="7054454"/>
              </a:xfrm>
              <a:blipFill>
                <a:blip r:embed="rId6"/>
                <a:stretch>
                  <a:fillRect l="-4351" t="-1988" b="-605"/>
                </a:stretch>
              </a:blipFill>
            </p:spPr>
            <p:txBody>
              <a:bodyPr/>
              <a:lstStyle/>
              <a:p>
                <a:r>
                  <a:rPr lang="en-IE">
                    <a:noFill/>
                  </a:rPr>
                  <a:t> </a:t>
                </a:r>
              </a:p>
            </p:txBody>
          </p:sp>
        </mc:Fallback>
      </mc:AlternateContent>
      <p:pic>
        <p:nvPicPr>
          <p:cNvPr id="6" name="Picture 5" descr="Chart, radar chart&#10;&#10;Description automatically generated">
            <a:extLst>
              <a:ext uri="{FF2B5EF4-FFF2-40B4-BE49-F238E27FC236}">
                <a16:creationId xmlns:a16="http://schemas.microsoft.com/office/drawing/2014/main" id="{429102CC-48EF-65D2-0ACF-8519DD0EF0B0}"/>
              </a:ext>
            </a:extLst>
          </p:cNvPr>
          <p:cNvPicPr>
            <a:picLocks noChangeAspect="1"/>
          </p:cNvPicPr>
          <p:nvPr/>
        </p:nvPicPr>
        <p:blipFill>
          <a:blip r:embed="rId7"/>
          <a:stretch>
            <a:fillRect/>
          </a:stretch>
        </p:blipFill>
        <p:spPr>
          <a:xfrm>
            <a:off x="7997131" y="2621523"/>
            <a:ext cx="7850200" cy="4508561"/>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E1E24B14-2452-B6B3-3FEE-10AE8E5F09A3}"/>
              </a:ext>
            </a:extLst>
          </p:cNvPr>
          <p:cNvPicPr>
            <a:picLocks noChangeAspect="1"/>
          </p:cNvPicPr>
          <p:nvPr/>
        </p:nvPicPr>
        <p:blipFill>
          <a:blip r:embed="rId8"/>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4A90AA2C-4E3B-88F0-F9F7-5561A5D322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12631" y="9221018"/>
            <a:ext cx="609600" cy="609600"/>
          </a:xfrm>
          <a:prstGeom prst="rect">
            <a:avLst/>
          </a:prstGeom>
        </p:spPr>
      </p:pic>
    </p:spTree>
    <p:extLst>
      <p:ext uri="{BB962C8B-B14F-4D97-AF65-F5344CB8AC3E}">
        <p14:creationId xmlns:p14="http://schemas.microsoft.com/office/powerpoint/2010/main" val="2011795418"/>
      </p:ext>
    </p:extLst>
  </p:cSld>
  <p:clrMapOvr>
    <a:masterClrMapping/>
  </p:clrMapOvr>
  <mc:AlternateContent xmlns:mc="http://schemas.openxmlformats.org/markup-compatibility/2006" xmlns:p14="http://schemas.microsoft.com/office/powerpoint/2010/main">
    <mc:Choice Requires="p14">
      <p:transition spd="slow" p14:dur="2000" advTm="34143"/>
    </mc:Choice>
    <mc:Fallback xmlns="">
      <p:transition spd="slow" advTm="3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The ears frequency response</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3316854"/>
            <a:ext cx="6561772" cy="3083946"/>
          </a:xfrm>
        </p:spPr>
        <p:txBody>
          <a:bodyPr/>
          <a:lstStyle/>
          <a:p>
            <a:r>
              <a:rPr lang="en-IE" dirty="0"/>
              <a:t>The ear is most sensitive to frequencies between 2000Hz and 4000Hz. </a:t>
            </a:r>
          </a:p>
          <a:p>
            <a:endParaRPr lang="en-IE" dirty="0"/>
          </a:p>
        </p:txBody>
      </p:sp>
      <p:pic>
        <p:nvPicPr>
          <p:cNvPr id="6" name="Picture 5" descr="A picture containing music, drum&#10;&#10;Description automatically generated">
            <a:extLst>
              <a:ext uri="{FF2B5EF4-FFF2-40B4-BE49-F238E27FC236}">
                <a16:creationId xmlns:a16="http://schemas.microsoft.com/office/drawing/2014/main" id="{0E4F2B3B-30F3-B020-489C-92835580B661}"/>
              </a:ext>
            </a:extLst>
          </p:cNvPr>
          <p:cNvPicPr>
            <a:picLocks noChangeAspect="1"/>
          </p:cNvPicPr>
          <p:nvPr/>
        </p:nvPicPr>
        <p:blipFill>
          <a:blip r:embed="rId4"/>
          <a:stretch>
            <a:fillRect/>
          </a:stretch>
        </p:blipFill>
        <p:spPr>
          <a:xfrm>
            <a:off x="7792817" y="1477372"/>
            <a:ext cx="8016143" cy="6305188"/>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24980373-20DA-1265-82BB-7808A734AA01}"/>
              </a:ext>
            </a:extLst>
          </p:cNvPr>
          <p:cNvPicPr>
            <a:picLocks noChangeAspect="1"/>
          </p:cNvPicPr>
          <p:nvPr/>
        </p:nvPicPr>
        <p:blipFill>
          <a:blip r:embed="rId5"/>
          <a:stretch>
            <a:fillRect/>
          </a:stretch>
        </p:blipFill>
        <p:spPr>
          <a:xfrm>
            <a:off x="5670540" y="8893828"/>
            <a:ext cx="4704901" cy="1263981"/>
          </a:xfrm>
          <a:prstGeom prst="rect">
            <a:avLst/>
          </a:prstGeom>
        </p:spPr>
      </p:pic>
    </p:spTree>
    <p:extLst>
      <p:ext uri="{BB962C8B-B14F-4D97-AF65-F5344CB8AC3E}">
        <p14:creationId xmlns:p14="http://schemas.microsoft.com/office/powerpoint/2010/main" val="2330128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Sound intensity level.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3196921" cy="6704082"/>
          </a:xfrm>
        </p:spPr>
        <p:txBody>
          <a:bodyPr/>
          <a:lstStyle/>
          <a:p>
            <a:r>
              <a:rPr lang="en-IE" dirty="0"/>
              <a:t>Measured in decibels (dB)</a:t>
            </a:r>
          </a:p>
          <a:p>
            <a:pPr marL="0" indent="0">
              <a:buNone/>
            </a:pPr>
            <a:endParaRPr lang="en-IE" dirty="0"/>
          </a:p>
          <a:p>
            <a:pPr marL="0" indent="0">
              <a:buNone/>
            </a:pPr>
            <a:endParaRPr lang="en-IE" dirty="0"/>
          </a:p>
          <a:p>
            <a:r>
              <a:rPr lang="en-IE" dirty="0"/>
              <a:t>85dB safe threshold</a:t>
            </a:r>
          </a:p>
          <a:p>
            <a:endParaRPr lang="en-IE" dirty="0"/>
          </a:p>
        </p:txBody>
      </p:sp>
      <p:pic>
        <p:nvPicPr>
          <p:cNvPr id="6" name="Picture 5" descr="Diagram&#10;&#10;Description automatically generated">
            <a:extLst>
              <a:ext uri="{FF2B5EF4-FFF2-40B4-BE49-F238E27FC236}">
                <a16:creationId xmlns:a16="http://schemas.microsoft.com/office/drawing/2014/main" id="{2F71BE9D-3201-6142-74E1-394F83019F81}"/>
              </a:ext>
            </a:extLst>
          </p:cNvPr>
          <p:cNvPicPr>
            <a:picLocks noChangeAspect="1"/>
          </p:cNvPicPr>
          <p:nvPr/>
        </p:nvPicPr>
        <p:blipFill rotWithShape="1">
          <a:blip r:embed="rId6"/>
          <a:srcRect l="5641" t="4762" r="6416" b="9796"/>
          <a:stretch/>
        </p:blipFill>
        <p:spPr>
          <a:xfrm>
            <a:off x="4369431" y="1706880"/>
            <a:ext cx="7742879" cy="7133726"/>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285488C4-CA66-9313-CDDA-B77549D2CA3B}"/>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DF2923E9-2241-AF91-F782-D2BF431AAC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2631" y="9368314"/>
            <a:ext cx="609600" cy="609600"/>
          </a:xfrm>
          <a:prstGeom prst="rect">
            <a:avLst/>
          </a:prstGeom>
        </p:spPr>
      </p:pic>
    </p:spTree>
    <p:extLst>
      <p:ext uri="{BB962C8B-B14F-4D97-AF65-F5344CB8AC3E}">
        <p14:creationId xmlns:p14="http://schemas.microsoft.com/office/powerpoint/2010/main" val="242639654"/>
      </p:ext>
    </p:extLst>
  </p:cSld>
  <p:clrMapOvr>
    <a:masterClrMapping/>
  </p:clrMapOvr>
  <mc:AlternateContent xmlns:mc="http://schemas.openxmlformats.org/markup-compatibility/2006" xmlns:p14="http://schemas.microsoft.com/office/powerpoint/2010/main">
    <mc:Choice Requires="p14">
      <p:transition spd="slow" p14:dur="2000" advTm="16681"/>
    </mc:Choice>
    <mc:Fallback xmlns="">
      <p:transition spd="slow" advTm="1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Sound level meter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dirty="0"/>
              <a:t>A sound level meter measures sound intensity level in decibels. </a:t>
            </a:r>
          </a:p>
          <a:p>
            <a:r>
              <a:rPr lang="en-IE" dirty="0"/>
              <a:t>Its scale is called </a:t>
            </a:r>
            <a:r>
              <a:rPr lang="en-IE"/>
              <a:t>dBA scale.  </a:t>
            </a:r>
            <a:endParaRPr lang="en-IE"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0162" y="3530856"/>
            <a:ext cx="4503962" cy="4346618"/>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FAC3A3D6-19CB-977C-A5DA-23CBB67127A8}"/>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489E841F-117A-A83D-9CF9-D602384A86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37343" y="9278958"/>
            <a:ext cx="609600" cy="609600"/>
          </a:xfrm>
          <a:prstGeom prst="rect">
            <a:avLst/>
          </a:prstGeom>
        </p:spPr>
      </p:pic>
    </p:spTree>
    <p:extLst>
      <p:ext uri="{BB962C8B-B14F-4D97-AF65-F5344CB8AC3E}">
        <p14:creationId xmlns:p14="http://schemas.microsoft.com/office/powerpoint/2010/main" val="2342874412"/>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1922231" y="8578216"/>
            <a:ext cx="4330824" cy="1580197"/>
          </a:xfrm>
          <a:prstGeom prst="rect">
            <a:avLst/>
          </a:prstGeom>
        </p:spPr>
      </p:pic>
      <p:pic>
        <p:nvPicPr>
          <p:cNvPr id="3" name="Picture 4">
            <a:extLst>
              <a:ext uri="{FF2B5EF4-FFF2-40B4-BE49-F238E27FC236}">
                <a16:creationId xmlns:a16="http://schemas.microsoft.com/office/drawing/2014/main" id="{9E1DDAB0-D168-B384-D65C-4FD6F41D4AC2}"/>
              </a:ext>
            </a:extLst>
          </p:cNvPr>
          <p:cNvPicPr>
            <a:picLocks noChangeAspect="1"/>
          </p:cNvPicPr>
          <p:nvPr/>
        </p:nvPicPr>
        <p:blipFill>
          <a:blip r:embed="rId4"/>
          <a:stretch>
            <a:fillRect/>
          </a:stretch>
        </p:blipFill>
        <p:spPr>
          <a:xfrm>
            <a:off x="5564053" y="9003900"/>
            <a:ext cx="3980448" cy="1128924"/>
          </a:xfrm>
          <a:prstGeom prst="rect">
            <a:avLst/>
          </a:prstGeom>
        </p:spPr>
      </p:pic>
      <p:sp>
        <p:nvSpPr>
          <p:cNvPr id="11" name="Title 10">
            <a:extLst>
              <a:ext uri="{FF2B5EF4-FFF2-40B4-BE49-F238E27FC236}">
                <a16:creationId xmlns:a16="http://schemas.microsoft.com/office/drawing/2014/main" id="{39728994-0D63-5E3F-9B9B-E3F52248D131}"/>
              </a:ext>
            </a:extLst>
          </p:cNvPr>
          <p:cNvSpPr>
            <a:spLocks noGrp="1"/>
          </p:cNvSpPr>
          <p:nvPr>
            <p:ph type="title"/>
          </p:nvPr>
        </p:nvSpPr>
        <p:spPr/>
        <p:txBody>
          <a:bodyPr/>
          <a:lstStyle/>
          <a:p>
            <a:endParaRPr lang="en-US"/>
          </a:p>
        </p:txBody>
      </p:sp>
      <p:pic>
        <p:nvPicPr>
          <p:cNvPr id="2" name="Picture 4">
            <a:extLst>
              <a:ext uri="{FF2B5EF4-FFF2-40B4-BE49-F238E27FC236}">
                <a16:creationId xmlns:a16="http://schemas.microsoft.com/office/drawing/2014/main" id="{A4038941-BBCC-BD10-9BA2-64BD85071731}"/>
              </a:ext>
            </a:extLst>
          </p:cNvPr>
          <p:cNvPicPr>
            <a:picLocks noChangeAspect="1"/>
          </p:cNvPicPr>
          <p:nvPr/>
        </p:nvPicPr>
        <p:blipFill rotWithShape="1">
          <a:blip r:embed="rId5"/>
          <a:srcRect l="30429" t="16101" r="31692" b="8090"/>
          <a:stretch/>
        </p:blipFill>
        <p:spPr>
          <a:xfrm>
            <a:off x="3641832" y="189250"/>
            <a:ext cx="7825898" cy="8817555"/>
          </a:xfrm>
          <a:prstGeom prst="rect">
            <a:avLst/>
          </a:prstGeom>
        </p:spPr>
      </p:pic>
    </p:spTree>
    <p:extLst>
      <p:ext uri="{BB962C8B-B14F-4D97-AF65-F5344CB8AC3E}">
        <p14:creationId xmlns:p14="http://schemas.microsoft.com/office/powerpoint/2010/main" val="174701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258892"/>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4400" dirty="0">
                <a:solidFill>
                  <a:prstClr val="black"/>
                </a:solidFill>
                <a:ea typeface="+mn-ea"/>
                <a:cs typeface="+mn-cs"/>
              </a:rPr>
              <a:t>Noise pollution.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7781573" cy="7011074"/>
          </a:xfrm>
        </p:spPr>
        <p:txBody>
          <a:bodyPr/>
          <a:lstStyle/>
          <a:p>
            <a:r>
              <a:rPr lang="en-IE" sz="3600" dirty="0"/>
              <a:t>Very loud sounds can cause damage to hearing.</a:t>
            </a:r>
          </a:p>
          <a:p>
            <a:r>
              <a:rPr lang="en-IE" sz="3600" dirty="0"/>
              <a:t>Prolonged exposure to not so loud sounds can also cause damage</a:t>
            </a:r>
          </a:p>
          <a:p>
            <a:r>
              <a:rPr lang="en-IE" sz="3600" dirty="0"/>
              <a:t>This source of deafness is incurable. </a:t>
            </a:r>
          </a:p>
          <a:p>
            <a:endParaRPr lang="en-IE" sz="3600" dirty="0"/>
          </a:p>
          <a:p>
            <a:pPr marL="0" indent="0" algn="ctr">
              <a:buNone/>
            </a:pPr>
            <a:endParaRPr lang="en-IE" sz="3600" dirty="0"/>
          </a:p>
          <a:p>
            <a:pPr marL="0" indent="0" algn="ctr">
              <a:buNone/>
            </a:pPr>
            <a:r>
              <a:rPr lang="en-IE" sz="4000" b="1" dirty="0"/>
              <a:t>Prevention of hearing damage is essential!!</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4648" r="32991"/>
          <a:stretch/>
        </p:blipFill>
        <p:spPr>
          <a:xfrm>
            <a:off x="9765102" y="2931139"/>
            <a:ext cx="4818611" cy="4618531"/>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76BC093B-7607-43BA-954A-0B5438EAB6D2}"/>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E00D57F4-322B-77AF-9E64-7C76DC5EDA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21650" y="9289921"/>
            <a:ext cx="609600" cy="609600"/>
          </a:xfrm>
          <a:prstGeom prst="rect">
            <a:avLst/>
          </a:prstGeom>
        </p:spPr>
      </p:pic>
    </p:spTree>
    <p:extLst>
      <p:ext uri="{BB962C8B-B14F-4D97-AF65-F5344CB8AC3E}">
        <p14:creationId xmlns:p14="http://schemas.microsoft.com/office/powerpoint/2010/main" val="3487768757"/>
      </p:ext>
    </p:extLst>
  </p:cSld>
  <p:clrMapOvr>
    <a:masterClrMapping/>
  </p:clrMapOvr>
  <mc:AlternateContent xmlns:mc="http://schemas.openxmlformats.org/markup-compatibility/2006" xmlns:p14="http://schemas.microsoft.com/office/powerpoint/2010/main">
    <mc:Choice Requires="p14">
      <p:transition spd="slow" p14:dur="2000" advTm="24089"/>
    </mc:Choice>
    <mc:Fallback xmlns="">
      <p:transition spd="slow" advTm="2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800" dirty="0">
                <a:solidFill>
                  <a:prstClr val="black"/>
                </a:solidFill>
                <a:ea typeface="+mn-ea"/>
                <a:cs typeface="+mn-cs"/>
              </a:rPr>
              <a:t> </a:t>
            </a:r>
            <a:r>
              <a:rPr lang="en-US" sz="4000" dirty="0">
                <a:solidFill>
                  <a:prstClr val="black"/>
                </a:solidFill>
                <a:ea typeface="+mn-ea"/>
                <a:cs typeface="+mn-cs"/>
              </a:rPr>
              <a:t>Vibrations on a stretched string.</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dirty="0"/>
              <a:t>Familiar terms:</a:t>
            </a:r>
          </a:p>
          <a:p>
            <a:pPr lvl="1"/>
            <a:r>
              <a:rPr lang="en-IE" dirty="0"/>
              <a:t>Node </a:t>
            </a:r>
          </a:p>
          <a:p>
            <a:pPr lvl="1"/>
            <a:r>
              <a:rPr lang="en-IE" dirty="0"/>
              <a:t>Antinode</a:t>
            </a:r>
          </a:p>
          <a:p>
            <a:pPr lvl="1"/>
            <a:endParaRPr lang="en-IE" dirty="0"/>
          </a:p>
          <a:p>
            <a:r>
              <a:rPr lang="en-IE" dirty="0"/>
              <a:t>New terms:</a:t>
            </a:r>
          </a:p>
          <a:p>
            <a:pPr lvl="1"/>
            <a:r>
              <a:rPr lang="en-IE" dirty="0"/>
              <a:t>Mode</a:t>
            </a:r>
          </a:p>
          <a:p>
            <a:pPr lvl="1"/>
            <a:r>
              <a:rPr lang="en-IE" dirty="0"/>
              <a:t>Fundamental frequency.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5341" y="2314530"/>
            <a:ext cx="5625181" cy="4966164"/>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857F6AF9-D221-5930-F8B5-52319F91FA40}"/>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DB9F4F84-5E34-5D68-2FED-2D45264044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6430" y="9278958"/>
            <a:ext cx="609600" cy="609600"/>
          </a:xfrm>
          <a:prstGeom prst="rect">
            <a:avLst/>
          </a:prstGeom>
        </p:spPr>
      </p:pic>
    </p:spTree>
    <p:extLst>
      <p:ext uri="{BB962C8B-B14F-4D97-AF65-F5344CB8AC3E}">
        <p14:creationId xmlns:p14="http://schemas.microsoft.com/office/powerpoint/2010/main" val="1765659833"/>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Fundamental frequency</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sz="4000" dirty="0"/>
                  <a:t>A string vibrating with an antinode at its centre and a node at each end (with no other nodes or antinodes) </a:t>
                </a:r>
              </a:p>
              <a:p>
                <a:r>
                  <a:rPr lang="en-IE" sz="4000" dirty="0"/>
                  <a:t>Fundamental frequency of a string is inversely proportional to its length.</a:t>
                </a:r>
              </a:p>
              <a:p>
                <a:pPr marL="0" indent="0" algn="ctr">
                  <a:buNone/>
                </a:pPr>
                <a:r>
                  <a:rPr lang="en-IE" sz="4800" i="1" dirty="0"/>
                  <a:t>f </a:t>
                </a:r>
                <a14:m>
                  <m:oMath xmlns:m="http://schemas.openxmlformats.org/officeDocument/2006/math">
                    <m:r>
                      <a:rPr lang="en-IE" sz="4800" i="1" dirty="0" smtClean="0">
                        <a:latin typeface="Cambria Math" panose="02040503050406030204" pitchFamily="18" charset="0"/>
                        <a:ea typeface="Cambria Math" panose="02040503050406030204" pitchFamily="18" charset="0"/>
                      </a:rPr>
                      <m:t>∝</m:t>
                    </m:r>
                  </m:oMath>
                </a14:m>
                <a:r>
                  <a:rPr lang="en-IE" sz="4800" i="1" dirty="0"/>
                  <a:t> </a:t>
                </a:r>
                <a14:m>
                  <m:oMath xmlns:m="http://schemas.openxmlformats.org/officeDocument/2006/math">
                    <m:f>
                      <m:fPr>
                        <m:ctrlPr>
                          <a:rPr lang="en-IE" sz="4800" i="1" dirty="0" smtClean="0">
                            <a:latin typeface="Cambria Math" panose="02040503050406030204" pitchFamily="18" charset="0"/>
                          </a:rPr>
                        </m:ctrlPr>
                      </m:fPr>
                      <m:num>
                        <m:r>
                          <a:rPr lang="en-IE" sz="4800" b="0" i="1" dirty="0" smtClean="0">
                            <a:latin typeface="Cambria Math" panose="02040503050406030204" pitchFamily="18" charset="0"/>
                          </a:rPr>
                          <m:t>1</m:t>
                        </m:r>
                      </m:num>
                      <m:den>
                        <m:r>
                          <a:rPr lang="en-IE" sz="4800" b="0" i="1" dirty="0" smtClean="0">
                            <a:latin typeface="Cambria Math" panose="02040503050406030204" pitchFamily="18" charset="0"/>
                          </a:rPr>
                          <m:t>𝑙</m:t>
                        </m:r>
                      </m:den>
                    </m:f>
                  </m:oMath>
                </a14:m>
                <a:endParaRPr lang="en-IE" sz="4000" i="1" dirty="0"/>
              </a:p>
            </p:txBody>
          </p:sp>
        </mc:Choice>
        <mc:Fallback xmlns="">
          <p:sp>
            <p:nvSpPr>
              <p:cNvPr id="3" name="Content Placeholder 2">
                <a:extLst>
                  <a:ext uri="{FF2B5EF4-FFF2-40B4-BE49-F238E27FC236}">
                    <a16:creationId xmlns:a16="http://schemas.microsoft.com/office/drawing/2014/main" id="{9A115378-0107-A6E9-8B33-567DA6BF420D}"/>
                  </a:ext>
                </a:extLst>
              </p:cNvPr>
              <p:cNvSpPr>
                <a:spLocks noGrp="1" noRot="1" noChangeAspect="1" noMove="1" noResize="1" noEditPoints="1" noAdjustHandles="1" noChangeArrowheads="1" noChangeShapeType="1" noTextEdit="1"/>
              </p:cNvSpPr>
              <p:nvPr>
                <p:ph idx="1"/>
              </p:nvPr>
            </p:nvSpPr>
            <p:spPr>
              <a:blipFill>
                <a:blip r:embed="rId6"/>
                <a:stretch>
                  <a:fillRect l="-2275" t="-1636"/>
                </a:stretch>
              </a:blipFill>
            </p:spPr>
            <p:txBody>
              <a:bodyPr/>
              <a:lstStyle/>
              <a:p>
                <a:r>
                  <a:rPr lang="en-IE">
                    <a:noFill/>
                  </a:rPr>
                  <a:t> </a:t>
                </a:r>
              </a:p>
            </p:txBody>
          </p:sp>
        </mc:Fallback>
      </mc:AlternateContent>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b="80956"/>
          <a:stretch/>
        </p:blipFill>
        <p:spPr>
          <a:xfrm>
            <a:off x="1856520" y="6414865"/>
            <a:ext cx="10783308" cy="1812980"/>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EA808753-8107-1BF5-5702-0F31184F204A}"/>
              </a:ext>
            </a:extLst>
          </p:cNvPr>
          <p:cNvPicPr>
            <a:picLocks noChangeAspect="1"/>
          </p:cNvPicPr>
          <p:nvPr/>
        </p:nvPicPr>
        <p:blipFill>
          <a:blip r:embed="rId8"/>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9D5D187D-41D3-640F-CC3E-DFD509E25F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73860" y="9278958"/>
            <a:ext cx="609600" cy="609600"/>
          </a:xfrm>
          <a:prstGeom prst="rect">
            <a:avLst/>
          </a:prstGeom>
        </p:spPr>
      </p:pic>
    </p:spTree>
    <p:extLst>
      <p:ext uri="{BB962C8B-B14F-4D97-AF65-F5344CB8AC3E}">
        <p14:creationId xmlns:p14="http://schemas.microsoft.com/office/powerpoint/2010/main" val="3098035491"/>
      </p:ext>
    </p:extLst>
  </p:cSld>
  <p:clrMapOvr>
    <a:masterClrMapping/>
  </p:clrMapOvr>
  <mc:AlternateContent xmlns:mc="http://schemas.openxmlformats.org/markup-compatibility/2006" xmlns:p14="http://schemas.microsoft.com/office/powerpoint/2010/main">
    <mc:Choice Requires="p14">
      <p:transition spd="slow" p14:dur="2000" advTm="23531"/>
    </mc:Choice>
    <mc:Fallback xmlns="">
      <p:transition spd="slow" advTm="2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9" y="138021"/>
            <a:ext cx="10973872" cy="1431985"/>
          </a:xfrm>
        </p:spPr>
        <p:txBody>
          <a:bodyPr/>
          <a:lstStyle/>
          <a:p>
            <a:pPr lvl="0" defTabSz="1267752" eaLnBrk="1" fontAlgn="auto" hangingPunct="1">
              <a:spcBef>
                <a:spcPts val="0"/>
              </a:spcBef>
              <a:spcAft>
                <a:spcPts val="0"/>
              </a:spcAft>
            </a:pPr>
            <a:r>
              <a:rPr lang="en-US" sz="2800" dirty="0">
                <a:solidFill>
                  <a:prstClr val="black"/>
                </a:solidFill>
                <a:ea typeface="+mn-ea"/>
                <a:cs typeface="+mn-cs"/>
              </a:rPr>
              <a:t>Experiment:</a:t>
            </a:r>
            <a:br>
              <a:rPr lang="en-US" sz="2800" dirty="0">
                <a:solidFill>
                  <a:prstClr val="black"/>
                </a:solidFill>
                <a:ea typeface="+mn-ea"/>
                <a:cs typeface="+mn-cs"/>
              </a:rPr>
            </a:br>
            <a:r>
              <a:rPr lang="en-US" sz="2800" dirty="0">
                <a:solidFill>
                  <a:prstClr val="black"/>
                </a:solidFill>
                <a:ea typeface="+mn-ea"/>
                <a:cs typeface="+mn-cs"/>
              </a:rPr>
              <a:t>To investigate the variation of the fundamental frequency of a stretched string with length. </a:t>
            </a:r>
            <a:br>
              <a:rPr lang="en-US" sz="4000" dirty="0">
                <a:solidFill>
                  <a:prstClr val="black"/>
                </a:solidFill>
                <a:ea typeface="+mn-ea"/>
                <a:cs typeface="+mn-cs"/>
              </a:rPr>
            </a:br>
            <a:r>
              <a:rPr lang="en-US" sz="4000" dirty="0">
                <a:solidFill>
                  <a:prstClr val="black"/>
                </a:solidFill>
                <a:ea typeface="+mn-ea"/>
                <a:cs typeface="+mn-cs"/>
              </a:rPr>
              <a:t>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60" y="1874134"/>
            <a:ext cx="7971354" cy="6704082"/>
          </a:xfrm>
        </p:spPr>
        <p:txBody>
          <a:bodyPr/>
          <a:lstStyle/>
          <a:p>
            <a:r>
              <a:rPr lang="en-IE" sz="3200" dirty="0"/>
              <a:t>Equipment needed:</a:t>
            </a:r>
          </a:p>
          <a:p>
            <a:pPr lvl="1"/>
            <a:r>
              <a:rPr lang="en-IE" sz="2800" dirty="0"/>
              <a:t>Tuning forks of known frequency. </a:t>
            </a:r>
          </a:p>
          <a:p>
            <a:pPr lvl="1"/>
            <a:r>
              <a:rPr lang="en-IE" sz="2800" dirty="0"/>
              <a:t>A sonometer.</a:t>
            </a:r>
          </a:p>
          <a:p>
            <a:pPr lvl="1"/>
            <a:r>
              <a:rPr lang="en-IE" sz="2800" dirty="0"/>
              <a:t>A metre stick. </a:t>
            </a:r>
          </a:p>
          <a:p>
            <a:r>
              <a:rPr lang="en-IE" sz="3200" dirty="0"/>
              <a:t>Students must be able to display their results in an appropriate manner.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695" y="3217158"/>
            <a:ext cx="5483202" cy="3149136"/>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811887414"/>
                  </p:ext>
                </p:extLst>
              </p:nvPr>
            </p:nvGraphicFramePr>
            <p:xfrm>
              <a:off x="948360" y="5606164"/>
              <a:ext cx="7866388" cy="2397125"/>
            </p:xfrm>
            <a:graphic>
              <a:graphicData uri="http://schemas.openxmlformats.org/drawingml/2006/table">
                <a:tbl>
                  <a:tblPr firstRow="1" bandRow="1">
                    <a:tableStyleId>{5C22544A-7EE6-4342-B048-85BDC9FD1C3A}</a:tableStyleId>
                  </a:tblPr>
                  <a:tblGrid>
                    <a:gridCol w="1966597">
                      <a:extLst>
                        <a:ext uri="{9D8B030D-6E8A-4147-A177-3AD203B41FA5}">
                          <a16:colId xmlns:a16="http://schemas.microsoft.com/office/drawing/2014/main" val="427708598"/>
                        </a:ext>
                      </a:extLst>
                    </a:gridCol>
                    <a:gridCol w="1966597">
                      <a:extLst>
                        <a:ext uri="{9D8B030D-6E8A-4147-A177-3AD203B41FA5}">
                          <a16:colId xmlns:a16="http://schemas.microsoft.com/office/drawing/2014/main" val="575047804"/>
                        </a:ext>
                      </a:extLst>
                    </a:gridCol>
                    <a:gridCol w="1966597">
                      <a:extLst>
                        <a:ext uri="{9D8B030D-6E8A-4147-A177-3AD203B41FA5}">
                          <a16:colId xmlns:a16="http://schemas.microsoft.com/office/drawing/2014/main" val="1232523083"/>
                        </a:ext>
                      </a:extLst>
                    </a:gridCol>
                    <a:gridCol w="1966597">
                      <a:extLst>
                        <a:ext uri="{9D8B030D-6E8A-4147-A177-3AD203B41FA5}">
                          <a16:colId xmlns:a16="http://schemas.microsoft.com/office/drawing/2014/main" val="3903273798"/>
                        </a:ext>
                      </a:extLst>
                    </a:gridCol>
                  </a:tblGrid>
                  <a:tr h="803081">
                    <a:tc>
                      <a:txBody>
                        <a:bodyPr/>
                        <a:lstStyle/>
                        <a:p>
                          <a:pPr algn="ctr"/>
                          <a:r>
                            <a:rPr lang="en-IE" dirty="0"/>
                            <a:t>Frequency </a:t>
                          </a:r>
                          <a:r>
                            <a:rPr lang="en-IE" i="1" dirty="0"/>
                            <a:t>f </a:t>
                          </a:r>
                          <a:r>
                            <a:rPr lang="en-IE" i="0" dirty="0"/>
                            <a:t>(Hz)</a:t>
                          </a:r>
                          <a:endParaRPr lang="en-IE" dirty="0"/>
                        </a:p>
                      </a:txBody>
                      <a:tcPr/>
                    </a:tc>
                    <a:tc>
                      <a:txBody>
                        <a:bodyPr/>
                        <a:lstStyle/>
                        <a:p>
                          <a:pPr algn="ctr"/>
                          <a:r>
                            <a:rPr lang="en-IE" dirty="0"/>
                            <a:t>Length </a:t>
                          </a:r>
                          <a:r>
                            <a:rPr lang="en-IE" i="1" dirty="0"/>
                            <a:t>l </a:t>
                          </a:r>
                          <a:r>
                            <a:rPr lang="en-IE" i="0" dirty="0"/>
                            <a:t>(m)</a:t>
                          </a:r>
                          <a:endParaRPr lang="en-IE"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IE" i="1" smtClean="0">
                                        <a:latin typeface="Cambria Math" panose="02040503050406030204" pitchFamily="18" charset="0"/>
                                      </a:rPr>
                                    </m:ctrlPr>
                                  </m:fPr>
                                  <m:num>
                                    <m:r>
                                      <a:rPr lang="en-IE" b="1" i="1" smtClean="0">
                                        <a:latin typeface="Cambria Math" panose="02040503050406030204" pitchFamily="18" charset="0"/>
                                      </a:rPr>
                                      <m:t>𝟏</m:t>
                                    </m:r>
                                  </m:num>
                                  <m:den>
                                    <m:r>
                                      <a:rPr lang="en-IE" b="1" i="1" smtClean="0">
                                        <a:latin typeface="Cambria Math" panose="02040503050406030204" pitchFamily="18" charset="0"/>
                                      </a:rPr>
                                      <m:t>𝒍</m:t>
                                    </m:r>
                                  </m:den>
                                </m:f>
                              </m:oMath>
                            </m:oMathPara>
                          </a14:m>
                          <a:endParaRPr lang="en-IE" dirty="0"/>
                        </a:p>
                      </a:txBody>
                      <a:tcPr/>
                    </a:tc>
                    <a:tc>
                      <a:txBody>
                        <a:bodyPr/>
                        <a:lstStyle/>
                        <a:p>
                          <a:pPr algn="ctr"/>
                          <a:r>
                            <a:rPr lang="en-IE" i="1" dirty="0"/>
                            <a:t>f x l</a:t>
                          </a:r>
                        </a:p>
                      </a:txBody>
                      <a:tcPr/>
                    </a:tc>
                    <a:extLst>
                      <a:ext uri="{0D108BD9-81ED-4DB2-BD59-A6C34878D82A}">
                        <a16:rowId xmlns:a16="http://schemas.microsoft.com/office/drawing/2014/main" val="1917729164"/>
                      </a:ext>
                    </a:extLst>
                  </a:tr>
                  <a:tr h="467752">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230394552"/>
                      </a:ext>
                    </a:extLst>
                  </a:tr>
                  <a:tr h="467752">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4235980752"/>
                      </a:ext>
                    </a:extLst>
                  </a:tr>
                  <a:tr h="467752">
                    <a:tc>
                      <a:txBody>
                        <a:bodyPr/>
                        <a:lstStyle/>
                        <a:p>
                          <a:endParaRPr lang="en-IE"/>
                        </a:p>
                      </a:txBody>
                      <a:tcPr/>
                    </a:tc>
                    <a:tc>
                      <a:txBody>
                        <a:bodyPr/>
                        <a:lstStyle/>
                        <a:p>
                          <a:endParaRPr lang="en-IE" dirty="0"/>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3986270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811887414"/>
                  </p:ext>
                </p:extLst>
              </p:nvPr>
            </p:nvGraphicFramePr>
            <p:xfrm>
              <a:off x="948360" y="5606164"/>
              <a:ext cx="7866388" cy="2397125"/>
            </p:xfrm>
            <a:graphic>
              <a:graphicData uri="http://schemas.openxmlformats.org/drawingml/2006/table">
                <a:tbl>
                  <a:tblPr firstRow="1" bandRow="1">
                    <a:tableStyleId>{5C22544A-7EE6-4342-B048-85BDC9FD1C3A}</a:tableStyleId>
                  </a:tblPr>
                  <a:tblGrid>
                    <a:gridCol w="1966597">
                      <a:extLst>
                        <a:ext uri="{9D8B030D-6E8A-4147-A177-3AD203B41FA5}">
                          <a16:colId xmlns:a16="http://schemas.microsoft.com/office/drawing/2014/main" val="427708598"/>
                        </a:ext>
                      </a:extLst>
                    </a:gridCol>
                    <a:gridCol w="1966597">
                      <a:extLst>
                        <a:ext uri="{9D8B030D-6E8A-4147-A177-3AD203B41FA5}">
                          <a16:colId xmlns:a16="http://schemas.microsoft.com/office/drawing/2014/main" val="575047804"/>
                        </a:ext>
                      </a:extLst>
                    </a:gridCol>
                    <a:gridCol w="1966597">
                      <a:extLst>
                        <a:ext uri="{9D8B030D-6E8A-4147-A177-3AD203B41FA5}">
                          <a16:colId xmlns:a16="http://schemas.microsoft.com/office/drawing/2014/main" val="1232523083"/>
                        </a:ext>
                      </a:extLst>
                    </a:gridCol>
                    <a:gridCol w="1966597">
                      <a:extLst>
                        <a:ext uri="{9D8B030D-6E8A-4147-A177-3AD203B41FA5}">
                          <a16:colId xmlns:a16="http://schemas.microsoft.com/office/drawing/2014/main" val="3903273798"/>
                        </a:ext>
                      </a:extLst>
                    </a:gridCol>
                  </a:tblGrid>
                  <a:tr h="903986">
                    <a:tc>
                      <a:txBody>
                        <a:bodyPr/>
                        <a:lstStyle/>
                        <a:p>
                          <a:pPr algn="ctr"/>
                          <a:r>
                            <a:rPr lang="en-IE" dirty="0" smtClean="0"/>
                            <a:t>Frequency </a:t>
                          </a:r>
                          <a:r>
                            <a:rPr lang="en-IE" i="1" dirty="0" smtClean="0"/>
                            <a:t>f </a:t>
                          </a:r>
                          <a:r>
                            <a:rPr lang="en-IE" i="0" dirty="0" smtClean="0"/>
                            <a:t>(Hz)</a:t>
                          </a:r>
                          <a:endParaRPr lang="en-IE" dirty="0"/>
                        </a:p>
                      </a:txBody>
                      <a:tcPr/>
                    </a:tc>
                    <a:tc>
                      <a:txBody>
                        <a:bodyPr/>
                        <a:lstStyle/>
                        <a:p>
                          <a:pPr algn="ctr"/>
                          <a:r>
                            <a:rPr lang="en-IE" dirty="0" smtClean="0"/>
                            <a:t>Length </a:t>
                          </a:r>
                          <a:r>
                            <a:rPr lang="en-IE" i="1" dirty="0" smtClean="0"/>
                            <a:t>l </a:t>
                          </a:r>
                          <a:r>
                            <a:rPr lang="en-IE" i="0" dirty="0" smtClean="0"/>
                            <a:t>(m)</a:t>
                          </a:r>
                          <a:endParaRPr lang="en-IE" dirty="0"/>
                        </a:p>
                      </a:txBody>
                      <a:tcPr/>
                    </a:tc>
                    <a:tc>
                      <a:txBody>
                        <a:bodyPr/>
                        <a:lstStyle/>
                        <a:p>
                          <a:endParaRPr lang="en-US"/>
                        </a:p>
                      </a:txBody>
                      <a:tcPr>
                        <a:blipFill>
                          <a:blip r:embed="rId7"/>
                          <a:stretch>
                            <a:fillRect l="-200932" t="-6040" r="-101863" b="-165772"/>
                          </a:stretch>
                        </a:blipFill>
                      </a:tcPr>
                    </a:tc>
                    <a:tc>
                      <a:txBody>
                        <a:bodyPr/>
                        <a:lstStyle/>
                        <a:p>
                          <a:pPr algn="ctr"/>
                          <a:r>
                            <a:rPr lang="en-IE" i="1" dirty="0" smtClean="0"/>
                            <a:t>f x l</a:t>
                          </a:r>
                          <a:endParaRPr lang="en-IE" i="1" dirty="0"/>
                        </a:p>
                      </a:txBody>
                      <a:tcPr/>
                    </a:tc>
                    <a:extLst>
                      <a:ext uri="{0D108BD9-81ED-4DB2-BD59-A6C34878D82A}">
                        <a16:rowId xmlns:a16="http://schemas.microsoft.com/office/drawing/2014/main" val="1917729164"/>
                      </a:ext>
                    </a:extLst>
                  </a:tr>
                  <a:tr h="497713">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230394552"/>
                      </a:ext>
                    </a:extLst>
                  </a:tr>
                  <a:tr h="497713">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4235980752"/>
                      </a:ext>
                    </a:extLst>
                  </a:tr>
                  <a:tr h="497713">
                    <a:tc>
                      <a:txBody>
                        <a:bodyPr/>
                        <a:lstStyle/>
                        <a:p>
                          <a:endParaRPr lang="en-IE"/>
                        </a:p>
                      </a:txBody>
                      <a:tcPr/>
                    </a:tc>
                    <a:tc>
                      <a:txBody>
                        <a:bodyPr/>
                        <a:lstStyle/>
                        <a:p>
                          <a:endParaRPr lang="en-IE" dirty="0"/>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39862700"/>
                      </a:ext>
                    </a:extLst>
                  </a:tr>
                </a:tbl>
              </a:graphicData>
            </a:graphic>
          </p:graphicFrame>
        </mc:Fallback>
      </mc:AlternateContent>
      <p:pic>
        <p:nvPicPr>
          <p:cNvPr id="8" name="Picture 5" descr="A picture containing graphical user interface&#10;&#10;Description automatically generated">
            <a:extLst>
              <a:ext uri="{FF2B5EF4-FFF2-40B4-BE49-F238E27FC236}">
                <a16:creationId xmlns:a16="http://schemas.microsoft.com/office/drawing/2014/main" id="{47E22B82-D34D-A5FC-1B6F-62ED42735D25}"/>
              </a:ext>
            </a:extLst>
          </p:cNvPr>
          <p:cNvPicPr>
            <a:picLocks noChangeAspect="1"/>
          </p:cNvPicPr>
          <p:nvPr/>
        </p:nvPicPr>
        <p:blipFill>
          <a:blip r:embed="rId8"/>
          <a:stretch>
            <a:fillRect/>
          </a:stretch>
        </p:blipFill>
        <p:spPr>
          <a:xfrm>
            <a:off x="5670540" y="8893828"/>
            <a:ext cx="4704901" cy="1263981"/>
          </a:xfrm>
          <a:prstGeom prst="rect">
            <a:avLst/>
          </a:prstGeom>
        </p:spPr>
      </p:pic>
      <p:pic>
        <p:nvPicPr>
          <p:cNvPr id="7" name="Recorded Sound">
            <a:hlinkClick r:id="" action="ppaction://media"/>
            <a:extLst>
              <a:ext uri="{FF2B5EF4-FFF2-40B4-BE49-F238E27FC236}">
                <a16:creationId xmlns:a16="http://schemas.microsoft.com/office/drawing/2014/main" id="{CEB0D9E8-F81A-EEB9-B27B-9B92A61DE8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91861" y="9342120"/>
            <a:ext cx="609600" cy="609600"/>
          </a:xfrm>
          <a:prstGeom prst="rect">
            <a:avLst/>
          </a:prstGeom>
        </p:spPr>
      </p:pic>
    </p:spTree>
    <p:extLst>
      <p:ext uri="{BB962C8B-B14F-4D97-AF65-F5344CB8AC3E}">
        <p14:creationId xmlns:p14="http://schemas.microsoft.com/office/powerpoint/2010/main" val="3674972097"/>
      </p:ext>
    </p:extLst>
  </p:cSld>
  <p:clrMapOvr>
    <a:masterClrMapping/>
  </p:clrMapOvr>
  <mc:AlternateContent xmlns:mc="http://schemas.openxmlformats.org/markup-compatibility/2006">
    <mc:Choice xmlns:p14="http://schemas.microsoft.com/office/powerpoint/2010/main" Requires="p14">
      <p:transition spd="slow" p14:dur="2000" advTm="69483"/>
    </mc:Choice>
    <mc:Fallback>
      <p:transition spd="slow" advTm="6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Harmonics on a string</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US" sz="4000" dirty="0"/>
              <a:t>Harmonics are frequencies which are multiples of a certain frequency (</a:t>
            </a:r>
            <a:r>
              <a:rPr lang="en-US" sz="4000" i="1" dirty="0"/>
              <a:t>f</a:t>
            </a:r>
            <a:r>
              <a:rPr lang="en-US" sz="4000" dirty="0"/>
              <a:t>).</a:t>
            </a:r>
          </a:p>
          <a:p>
            <a:r>
              <a:rPr lang="en-US" sz="4000" dirty="0"/>
              <a:t>The fundamental frequency </a:t>
            </a:r>
            <a:r>
              <a:rPr lang="en-US" sz="4000" i="1" dirty="0"/>
              <a:t>f</a:t>
            </a:r>
            <a:r>
              <a:rPr lang="en-US" sz="4000" dirty="0"/>
              <a:t> is the first harmonic.</a:t>
            </a:r>
          </a:p>
          <a:p>
            <a:r>
              <a:rPr lang="en-US" sz="4000" dirty="0"/>
              <a:t>2</a:t>
            </a:r>
            <a:r>
              <a:rPr lang="en-IE" sz="4000" i="1" dirty="0"/>
              <a:t>f </a:t>
            </a:r>
            <a:r>
              <a:rPr lang="en-IE" sz="4000" dirty="0"/>
              <a:t>is the second harmonic.</a:t>
            </a:r>
          </a:p>
          <a:p>
            <a:r>
              <a:rPr lang="en-US" sz="4000" dirty="0"/>
              <a:t>3</a:t>
            </a:r>
            <a:r>
              <a:rPr lang="en-US" sz="4000" i="1" dirty="0"/>
              <a:t>f</a:t>
            </a:r>
            <a:r>
              <a:rPr lang="en-US" sz="4000" dirty="0"/>
              <a:t> is the third harmonic</a:t>
            </a:r>
          </a:p>
          <a:p>
            <a:r>
              <a:rPr lang="en-US" sz="4000" dirty="0"/>
              <a:t>Etc…… </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9868" y="4472222"/>
            <a:ext cx="8229437" cy="2940652"/>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C289719F-1C15-B85F-1878-7D2A0DCD4F63}"/>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1463D9B3-38C5-FB53-7803-4315CB4328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9786" y="9405164"/>
            <a:ext cx="609600" cy="609600"/>
          </a:xfrm>
          <a:prstGeom prst="rect">
            <a:avLst/>
          </a:prstGeom>
        </p:spPr>
      </p:pic>
    </p:spTree>
    <p:extLst>
      <p:ext uri="{BB962C8B-B14F-4D97-AF65-F5344CB8AC3E}">
        <p14:creationId xmlns:p14="http://schemas.microsoft.com/office/powerpoint/2010/main" val="3141598032"/>
      </p:ext>
    </p:extLst>
  </p:cSld>
  <p:clrMapOvr>
    <a:masterClrMapping/>
  </p:clrMapOvr>
  <mc:AlternateContent xmlns:mc="http://schemas.openxmlformats.org/markup-compatibility/2006">
    <mc:Choice xmlns:p14="http://schemas.microsoft.com/office/powerpoint/2010/main" Requires="p14">
      <p:transition spd="slow" p14:dur="2000" advTm="12711"/>
    </mc:Choice>
    <mc:Fallback>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Factors determining fundamental frequency.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US" sz="3600" dirty="0"/>
                  <a:t>Greater the length (l), the lower the fundamental frequency. </a:t>
                </a:r>
              </a:p>
              <a:p>
                <a:r>
                  <a:rPr lang="en-US" sz="3600" dirty="0"/>
                  <a:t>Higher the tension (T), the higher the fundamental frequency. </a:t>
                </a:r>
              </a:p>
              <a:p>
                <a:r>
                  <a:rPr lang="en-US" sz="3600" dirty="0"/>
                  <a:t>Greater mass per unit length (µ), the lower the fundamental frequency. </a:t>
                </a:r>
              </a:p>
              <a:p>
                <a:r>
                  <a:rPr lang="en-US" sz="3600" dirty="0"/>
                  <a:t>Another way to say this is: </a:t>
                </a:r>
              </a:p>
              <a:p>
                <a:pPr marL="0" indent="0" algn="ctr">
                  <a:buNone/>
                </a:pPr>
                <a:r>
                  <a:rPr lang="en-US" sz="3600" i="1" dirty="0"/>
                  <a:t>f </a:t>
                </a:r>
                <a14:m>
                  <m:oMath xmlns:m="http://schemas.openxmlformats.org/officeDocument/2006/math">
                    <m:r>
                      <a:rPr lang="en-US" sz="3600" b="0" i="1" smtClean="0">
                        <a:latin typeface="Cambria Math" panose="02040503050406030204" pitchFamily="18" charset="0"/>
                        <a:ea typeface="Cambria Math" panose="02040503050406030204" pitchFamily="18" charset="0"/>
                      </a:rPr>
                      <m:t>∝</m:t>
                    </m:r>
                  </m:oMath>
                </a14:m>
                <a:r>
                  <a:rPr lang="en-IE" sz="3600" i="1" dirty="0"/>
                  <a:t> </a:t>
                </a:r>
                <a14:m>
                  <m:oMath xmlns:m="http://schemas.openxmlformats.org/officeDocument/2006/math">
                    <m:f>
                      <m:fPr>
                        <m:ctrlPr>
                          <a:rPr lang="en-IE" sz="3600" i="1" smtClean="0">
                            <a:latin typeface="Cambria Math" panose="02040503050406030204" pitchFamily="18" charset="0"/>
                          </a:rPr>
                        </m:ctrlPr>
                      </m:fPr>
                      <m:num>
                        <m:r>
                          <a:rPr lang="en-US" sz="3600" b="0" i="1" smtClean="0">
                            <a:latin typeface="Cambria Math" panose="02040503050406030204" pitchFamily="18" charset="0"/>
                          </a:rPr>
                          <m:t>1</m:t>
                        </m:r>
                      </m:num>
                      <m:den>
                        <m:r>
                          <a:rPr lang="en-US" sz="3600" b="0" i="1" smtClean="0">
                            <a:latin typeface="Cambria Math" panose="02040503050406030204" pitchFamily="18" charset="0"/>
                          </a:rPr>
                          <m:t>𝑙</m:t>
                        </m:r>
                      </m:den>
                    </m:f>
                  </m:oMath>
                </a14:m>
                <a:r>
                  <a:rPr lang="en-IE" sz="3600" i="1" dirty="0"/>
                  <a:t>		T </a:t>
                </a:r>
                <a:r>
                  <a:rPr lang="en-IE" sz="3600" dirty="0"/>
                  <a:t>and </a:t>
                </a:r>
                <a:r>
                  <a:rPr lang="en-US" sz="3600" dirty="0"/>
                  <a:t>µ fixed</a:t>
                </a:r>
              </a:p>
              <a:p>
                <a:pPr marL="0" indent="0" algn="ctr">
                  <a:buNone/>
                </a:pPr>
                <a:r>
                  <a:rPr lang="en-US" sz="3600" i="1" dirty="0">
                    <a:ea typeface="Cambria Math" panose="02040503050406030204" pitchFamily="18" charset="0"/>
                  </a:rPr>
                  <a:t>f</a:t>
                </a:r>
                <a14:m>
                  <m:oMath xmlns:m="http://schemas.openxmlformats.org/officeDocument/2006/math">
                    <m:r>
                      <a:rPr lang="en-US" sz="3600" b="0" i="1" smtClean="0">
                        <a:latin typeface="Cambria Math" panose="02040503050406030204" pitchFamily="18" charset="0"/>
                        <a:ea typeface="Cambria Math" panose="02040503050406030204" pitchFamily="18" charset="0"/>
                      </a:rPr>
                      <m:t> </m:t>
                    </m:r>
                    <m:r>
                      <a:rPr lang="en-US" sz="3600" i="1" smtClean="0">
                        <a:latin typeface="Cambria Math" panose="02040503050406030204" pitchFamily="18" charset="0"/>
                        <a:ea typeface="Cambria Math" panose="02040503050406030204" pitchFamily="18" charset="0"/>
                      </a:rPr>
                      <m:t>∝</m:t>
                    </m:r>
                    <m:rad>
                      <m:radPr>
                        <m:degHide m:val="on"/>
                        <m:ctrlPr>
                          <a:rPr lang="en-US" sz="3600" b="0" i="1" smtClean="0">
                            <a:latin typeface="Cambria Math" panose="02040503050406030204" pitchFamily="18" charset="0"/>
                            <a:ea typeface="Cambria Math" panose="02040503050406030204" pitchFamily="18" charset="0"/>
                          </a:rPr>
                        </m:ctrlPr>
                      </m:radPr>
                      <m:deg/>
                      <m:e>
                        <m:r>
                          <a:rPr lang="en-US" sz="3600" b="0" i="1" smtClean="0">
                            <a:latin typeface="Cambria Math" panose="02040503050406030204" pitchFamily="18" charset="0"/>
                            <a:ea typeface="Cambria Math" panose="02040503050406030204" pitchFamily="18" charset="0"/>
                          </a:rPr>
                          <m:t>𝑇</m:t>
                        </m:r>
                        <m:r>
                          <a:rPr lang="en-US" sz="3600" b="0" i="1" smtClean="0">
                            <a:latin typeface="Cambria Math" panose="02040503050406030204" pitchFamily="18" charset="0"/>
                            <a:ea typeface="Cambria Math" panose="02040503050406030204" pitchFamily="18" charset="0"/>
                          </a:rPr>
                          <m:t> </m:t>
                        </m:r>
                      </m:e>
                    </m:rad>
                  </m:oMath>
                </a14:m>
                <a:r>
                  <a:rPr lang="en-IE" sz="3600" i="1" dirty="0"/>
                  <a:t>         l </a:t>
                </a:r>
                <a:r>
                  <a:rPr lang="en-IE" sz="3600" dirty="0"/>
                  <a:t>and </a:t>
                </a:r>
                <a:r>
                  <a:rPr lang="en-US" sz="3600" dirty="0"/>
                  <a:t>µ fixed</a:t>
                </a:r>
                <a:r>
                  <a:rPr lang="en-IE" sz="3600" i="1" dirty="0"/>
                  <a:t>	</a:t>
                </a:r>
              </a:p>
              <a:p>
                <a:pPr marL="0" indent="0" algn="ctr">
                  <a:buNone/>
                </a:pPr>
                <a:r>
                  <a:rPr lang="en-US" sz="3600" i="1" dirty="0"/>
                  <a:t>f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r>
                  <a:rPr lang="en-IE" sz="3600" i="1" dirty="0"/>
                  <a:t> </a:t>
                </a:r>
                <a14:m>
                  <m:oMath xmlns:m="http://schemas.openxmlformats.org/officeDocument/2006/math">
                    <m:f>
                      <m:fPr>
                        <m:ctrlPr>
                          <a:rPr lang="en-IE" sz="3600" i="1" smtClean="0">
                            <a:latin typeface="Cambria Math" panose="02040503050406030204" pitchFamily="18" charset="0"/>
                          </a:rPr>
                        </m:ctrlPr>
                      </m:fPr>
                      <m:num>
                        <m:r>
                          <a:rPr lang="en-US" sz="3600" i="1">
                            <a:latin typeface="Cambria Math" panose="02040503050406030204" pitchFamily="18" charset="0"/>
                          </a:rPr>
                          <m:t>1</m:t>
                        </m:r>
                      </m:num>
                      <m:den>
                        <m:r>
                          <a:rPr lang="en-US" sz="3600" i="1" smtClean="0">
                            <a:latin typeface="Cambria Math" panose="02040503050406030204" pitchFamily="18" charset="0"/>
                            <a:ea typeface="Cambria Math" panose="02040503050406030204" pitchFamily="18" charset="0"/>
                          </a:rPr>
                          <m:t>√</m:t>
                        </m:r>
                        <m:r>
                          <m:rPr>
                            <m:nor/>
                          </m:rPr>
                          <a:rPr lang="en-US" sz="3600" dirty="0"/>
                          <m:t>µ</m:t>
                        </m:r>
                      </m:den>
                    </m:f>
                  </m:oMath>
                </a14:m>
                <a:r>
                  <a:rPr lang="en-IE" sz="3600" i="1" dirty="0"/>
                  <a:t>  	 	T </a:t>
                </a:r>
                <a:r>
                  <a:rPr lang="en-IE" sz="3600" dirty="0"/>
                  <a:t>and </a:t>
                </a:r>
                <a:r>
                  <a:rPr lang="en-US" sz="3600" dirty="0"/>
                  <a:t>l fixed</a:t>
                </a:r>
              </a:p>
              <a:p>
                <a:pPr marL="0" indent="0" algn="ctr">
                  <a:buNone/>
                </a:pPr>
                <a:r>
                  <a:rPr lang="en-IE" sz="3600" i="1" dirty="0"/>
                  <a:t>	</a:t>
                </a:r>
              </a:p>
            </p:txBody>
          </p:sp>
        </mc:Choice>
        <mc:Fallback xmlns="">
          <p:sp>
            <p:nvSpPr>
              <p:cNvPr id="3" name="Content Placeholder 2">
                <a:extLst>
                  <a:ext uri="{FF2B5EF4-FFF2-40B4-BE49-F238E27FC236}">
                    <a16:creationId xmlns:a16="http://schemas.microsoft.com/office/drawing/2014/main" id="{9A115378-0107-A6E9-8B33-567DA6BF420D}"/>
                  </a:ext>
                </a:extLst>
              </p:cNvPr>
              <p:cNvSpPr>
                <a:spLocks noGrp="1" noRot="1" noChangeAspect="1" noMove="1" noResize="1" noEditPoints="1" noAdjustHandles="1" noChangeArrowheads="1" noChangeShapeType="1" noTextEdit="1"/>
              </p:cNvSpPr>
              <p:nvPr>
                <p:ph idx="1"/>
              </p:nvPr>
            </p:nvSpPr>
            <p:spPr>
              <a:blipFill>
                <a:blip r:embed="rId6"/>
                <a:stretch>
                  <a:fillRect l="-2081" t="-1364"/>
                </a:stretch>
              </a:blipFill>
            </p:spPr>
            <p:txBody>
              <a:bodyPr/>
              <a:lstStyle/>
              <a:p>
                <a:r>
                  <a:rPr lang="en-IE">
                    <a:noFill/>
                  </a:rPr>
                  <a:t> </a:t>
                </a:r>
              </a:p>
            </p:txBody>
          </p:sp>
        </mc:Fallback>
      </mc:AlternateContent>
      <p:pic>
        <p:nvPicPr>
          <p:cNvPr id="6" name="Picture 5" descr="A picture containing graphical user interface&#10;&#10;Description automatically generated">
            <a:extLst>
              <a:ext uri="{FF2B5EF4-FFF2-40B4-BE49-F238E27FC236}">
                <a16:creationId xmlns:a16="http://schemas.microsoft.com/office/drawing/2014/main" id="{639840E9-C61A-9071-70A7-53C66AF31F77}"/>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F48B7F89-3382-05BA-6FDD-3F4F474F1F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44036" y="9221018"/>
            <a:ext cx="609600" cy="609600"/>
          </a:xfrm>
          <a:prstGeom prst="rect">
            <a:avLst/>
          </a:prstGeom>
        </p:spPr>
      </p:pic>
    </p:spTree>
    <p:extLst>
      <p:ext uri="{BB962C8B-B14F-4D97-AF65-F5344CB8AC3E}">
        <p14:creationId xmlns:p14="http://schemas.microsoft.com/office/powerpoint/2010/main" val="958011856"/>
      </p:ext>
    </p:extLst>
  </p:cSld>
  <p:clrMapOvr>
    <a:masterClrMapping/>
  </p:clrMapOvr>
  <mc:AlternateContent xmlns:mc="http://schemas.openxmlformats.org/markup-compatibility/2006">
    <mc:Choice xmlns:p14="http://schemas.microsoft.com/office/powerpoint/2010/main" Requires="p14">
      <p:transition spd="slow" p14:dur="2000" advTm="5722"/>
    </mc:Choice>
    <mc:Fallback>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Fundamental frequency of a stretched string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pPr marL="0" indent="0" algn="ctr">
                  <a:buNone/>
                </a:pPr>
                <a:r>
                  <a:rPr lang="en-US" i="1" dirty="0"/>
                  <a:t>f = </a:t>
                </a:r>
                <a14:m>
                  <m:oMath xmlns:m="http://schemas.openxmlformats.org/officeDocument/2006/math">
                    <m:f>
                      <m:fPr>
                        <m:ctrlPr>
                          <a:rPr lang="en-IE" sz="4800" i="1">
                            <a:latin typeface="Cambria Math" panose="02040503050406030204" pitchFamily="18" charset="0"/>
                          </a:rPr>
                        </m:ctrlPr>
                      </m:fPr>
                      <m:num>
                        <m:r>
                          <a:rPr lang="en-US" sz="4800" i="1">
                            <a:latin typeface="Cambria Math" panose="02040503050406030204" pitchFamily="18" charset="0"/>
                          </a:rPr>
                          <m:t>1</m:t>
                        </m:r>
                      </m:num>
                      <m:den>
                        <m:r>
                          <a:rPr lang="en-US" sz="4800" b="0" i="1" smtClean="0">
                            <a:latin typeface="Cambria Math" panose="02040503050406030204" pitchFamily="18" charset="0"/>
                          </a:rPr>
                          <m:t>2</m:t>
                        </m:r>
                        <m:r>
                          <a:rPr lang="en-US" sz="4800" i="1">
                            <a:latin typeface="Cambria Math" panose="02040503050406030204" pitchFamily="18" charset="0"/>
                          </a:rPr>
                          <m:t>𝑙</m:t>
                        </m:r>
                      </m:den>
                    </m:f>
                    <m:rad>
                      <m:radPr>
                        <m:degHide m:val="on"/>
                        <m:ctrlPr>
                          <a:rPr lang="en-US" sz="4800" i="1" smtClean="0">
                            <a:latin typeface="Cambria Math" panose="02040503050406030204" pitchFamily="18" charset="0"/>
                          </a:rPr>
                        </m:ctrlPr>
                      </m:radPr>
                      <m:deg/>
                      <m:e>
                        <m:f>
                          <m:fPr>
                            <m:ctrlPr>
                              <a:rPr lang="en-US" sz="4800" i="1" smtClean="0">
                                <a:latin typeface="Cambria Math" panose="02040503050406030204" pitchFamily="18" charset="0"/>
                              </a:rPr>
                            </m:ctrlPr>
                          </m:fPr>
                          <m:num>
                            <m:r>
                              <a:rPr lang="en-US" sz="4800" b="0" i="1" smtClean="0">
                                <a:latin typeface="Cambria Math" panose="02040503050406030204" pitchFamily="18" charset="0"/>
                              </a:rPr>
                              <m:t>𝑇</m:t>
                            </m:r>
                          </m:num>
                          <m:den>
                            <m:r>
                              <a:rPr lang="en-US" sz="4800" i="1" smtClean="0">
                                <a:latin typeface="Cambria Math" panose="02040503050406030204" pitchFamily="18" charset="0"/>
                              </a:rPr>
                              <m:t>µ</m:t>
                            </m:r>
                          </m:den>
                        </m:f>
                      </m:e>
                    </m:rad>
                  </m:oMath>
                </a14:m>
                <a:r>
                  <a:rPr lang="en-IE" sz="4800" i="1" dirty="0"/>
                  <a:t>	</a:t>
                </a:r>
                <a:r>
                  <a:rPr lang="en-US" i="1" dirty="0"/>
                  <a:t> </a:t>
                </a:r>
              </a:p>
              <a:p>
                <a:pPr marL="0" indent="0" algn="ctr">
                  <a:buNone/>
                </a:pPr>
                <a:endParaRPr lang="en-IE" i="1" dirty="0"/>
              </a:p>
            </p:txBody>
          </p:sp>
        </mc:Choice>
        <mc:Fallback xmlns="">
          <p:sp>
            <p:nvSpPr>
              <p:cNvPr id="3" name="Content Placeholder 2">
                <a:extLst>
                  <a:ext uri="{FF2B5EF4-FFF2-40B4-BE49-F238E27FC236}">
                    <a16:creationId xmlns:a16="http://schemas.microsoft.com/office/drawing/2014/main" id="{9A115378-0107-A6E9-8B33-567DA6BF420D}"/>
                  </a:ext>
                </a:extLst>
              </p:cNvPr>
              <p:cNvSpPr>
                <a:spLocks noGrp="1" noRot="1" noChangeAspect="1" noMove="1" noResize="1" noEditPoints="1" noAdjustHandles="1" noChangeArrowheads="1" noChangeShapeType="1" noTextEdit="1"/>
              </p:cNvSpPr>
              <p:nvPr>
                <p:ph idx="1"/>
              </p:nvPr>
            </p:nvSpPr>
            <p:spPr>
              <a:blipFill>
                <a:blip r:embed="rId6"/>
                <a:stretch>
                  <a:fillRect/>
                </a:stretch>
              </a:blipFill>
            </p:spPr>
            <p:txBody>
              <a:bodyPr/>
              <a:lstStyle/>
              <a:p>
                <a:r>
                  <a:rPr lang="en-IE">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687594827"/>
              </p:ext>
            </p:extLst>
          </p:nvPr>
        </p:nvGraphicFramePr>
        <p:xfrm>
          <a:off x="2709598" y="4955327"/>
          <a:ext cx="10838392" cy="1990852"/>
        </p:xfrm>
        <a:graphic>
          <a:graphicData uri="http://schemas.openxmlformats.org/drawingml/2006/table">
            <a:tbl>
              <a:tblPr firstRow="1" bandRow="1">
                <a:tableStyleId>{5C22544A-7EE6-4342-B048-85BDC9FD1C3A}</a:tableStyleId>
              </a:tblPr>
              <a:tblGrid>
                <a:gridCol w="3570432">
                  <a:extLst>
                    <a:ext uri="{9D8B030D-6E8A-4147-A177-3AD203B41FA5}">
                      <a16:colId xmlns:a16="http://schemas.microsoft.com/office/drawing/2014/main" val="1660630172"/>
                    </a:ext>
                  </a:extLst>
                </a:gridCol>
                <a:gridCol w="3105510">
                  <a:extLst>
                    <a:ext uri="{9D8B030D-6E8A-4147-A177-3AD203B41FA5}">
                      <a16:colId xmlns:a16="http://schemas.microsoft.com/office/drawing/2014/main" val="3304654398"/>
                    </a:ext>
                  </a:extLst>
                </a:gridCol>
                <a:gridCol w="4162450">
                  <a:extLst>
                    <a:ext uri="{9D8B030D-6E8A-4147-A177-3AD203B41FA5}">
                      <a16:colId xmlns:a16="http://schemas.microsoft.com/office/drawing/2014/main" val="4189395615"/>
                    </a:ext>
                  </a:extLst>
                </a:gridCol>
              </a:tblGrid>
              <a:tr h="370840">
                <a:tc>
                  <a:txBody>
                    <a:bodyPr/>
                    <a:lstStyle/>
                    <a:p>
                      <a:pPr algn="ctr"/>
                      <a:r>
                        <a:rPr lang="en-US" dirty="0"/>
                        <a:t>Quantity</a:t>
                      </a:r>
                      <a:endParaRPr lang="en-IE" dirty="0"/>
                    </a:p>
                  </a:txBody>
                  <a:tcPr/>
                </a:tc>
                <a:tc>
                  <a:txBody>
                    <a:bodyPr/>
                    <a:lstStyle/>
                    <a:p>
                      <a:pPr algn="ctr"/>
                      <a:r>
                        <a:rPr lang="en-US" dirty="0"/>
                        <a:t>Symbol</a:t>
                      </a:r>
                      <a:endParaRPr lang="en-IE" dirty="0"/>
                    </a:p>
                  </a:txBody>
                  <a:tcPr/>
                </a:tc>
                <a:tc>
                  <a:txBody>
                    <a:bodyPr/>
                    <a:lstStyle/>
                    <a:p>
                      <a:pPr algn="ctr"/>
                      <a:r>
                        <a:rPr lang="en-US" dirty="0"/>
                        <a:t>Unit</a:t>
                      </a:r>
                      <a:r>
                        <a:rPr lang="en-US" baseline="0" dirty="0"/>
                        <a:t> </a:t>
                      </a:r>
                      <a:endParaRPr lang="en-IE" dirty="0"/>
                    </a:p>
                  </a:txBody>
                  <a:tcPr/>
                </a:tc>
                <a:extLst>
                  <a:ext uri="{0D108BD9-81ED-4DB2-BD59-A6C34878D82A}">
                    <a16:rowId xmlns:a16="http://schemas.microsoft.com/office/drawing/2014/main" val="370780505"/>
                  </a:ext>
                </a:extLst>
              </a:tr>
              <a:tr h="370840">
                <a:tc>
                  <a:txBody>
                    <a:bodyPr/>
                    <a:lstStyle/>
                    <a:p>
                      <a:pPr algn="ctr"/>
                      <a:r>
                        <a:rPr lang="en-US" dirty="0"/>
                        <a:t>Length </a:t>
                      </a:r>
                      <a:endParaRPr lang="en-IE" dirty="0"/>
                    </a:p>
                  </a:txBody>
                  <a:tcPr/>
                </a:tc>
                <a:tc>
                  <a:txBody>
                    <a:bodyPr/>
                    <a:lstStyle/>
                    <a:p>
                      <a:pPr algn="ctr"/>
                      <a:r>
                        <a:rPr lang="en-US" i="1" dirty="0"/>
                        <a:t>l</a:t>
                      </a:r>
                    </a:p>
                  </a:txBody>
                  <a:tcPr/>
                </a:tc>
                <a:tc>
                  <a:txBody>
                    <a:bodyPr/>
                    <a:lstStyle/>
                    <a:p>
                      <a:pPr algn="ctr"/>
                      <a:r>
                        <a:rPr lang="en-US" dirty="0" err="1"/>
                        <a:t>Metre</a:t>
                      </a:r>
                      <a:r>
                        <a:rPr lang="en-US" dirty="0"/>
                        <a:t> (m)</a:t>
                      </a:r>
                      <a:endParaRPr lang="en-IE" dirty="0"/>
                    </a:p>
                  </a:txBody>
                  <a:tcPr/>
                </a:tc>
                <a:extLst>
                  <a:ext uri="{0D108BD9-81ED-4DB2-BD59-A6C34878D82A}">
                    <a16:rowId xmlns:a16="http://schemas.microsoft.com/office/drawing/2014/main" val="1154042131"/>
                  </a:ext>
                </a:extLst>
              </a:tr>
              <a:tr h="370840">
                <a:tc>
                  <a:txBody>
                    <a:bodyPr/>
                    <a:lstStyle/>
                    <a:p>
                      <a:pPr algn="ctr"/>
                      <a:r>
                        <a:rPr lang="en-US" dirty="0"/>
                        <a:t>Tension </a:t>
                      </a:r>
                      <a:endParaRPr lang="en-IE" dirty="0"/>
                    </a:p>
                  </a:txBody>
                  <a:tcPr/>
                </a:tc>
                <a:tc>
                  <a:txBody>
                    <a:bodyPr/>
                    <a:lstStyle/>
                    <a:p>
                      <a:pPr algn="ctr"/>
                      <a:r>
                        <a:rPr lang="en-US" i="1" dirty="0"/>
                        <a:t>T </a:t>
                      </a:r>
                      <a:endParaRPr lang="en-IE" i="1" dirty="0"/>
                    </a:p>
                  </a:txBody>
                  <a:tcPr/>
                </a:tc>
                <a:tc>
                  <a:txBody>
                    <a:bodyPr/>
                    <a:lstStyle/>
                    <a:p>
                      <a:pPr algn="ctr"/>
                      <a:r>
                        <a:rPr lang="en-US" dirty="0"/>
                        <a:t>Newton</a:t>
                      </a:r>
                      <a:r>
                        <a:rPr lang="en-US" baseline="0" dirty="0"/>
                        <a:t> (N)</a:t>
                      </a:r>
                      <a:endParaRPr lang="en-IE" dirty="0"/>
                    </a:p>
                  </a:txBody>
                  <a:tcPr/>
                </a:tc>
                <a:extLst>
                  <a:ext uri="{0D108BD9-81ED-4DB2-BD59-A6C34878D82A}">
                    <a16:rowId xmlns:a16="http://schemas.microsoft.com/office/drawing/2014/main" val="4064885058"/>
                  </a:ext>
                </a:extLst>
              </a:tr>
              <a:tr h="370840">
                <a:tc>
                  <a:txBody>
                    <a:bodyPr/>
                    <a:lstStyle/>
                    <a:p>
                      <a:pPr algn="ctr"/>
                      <a:r>
                        <a:rPr lang="en-US" dirty="0"/>
                        <a:t>Mass per</a:t>
                      </a:r>
                      <a:r>
                        <a:rPr lang="en-US" baseline="0" dirty="0"/>
                        <a:t> unit length</a:t>
                      </a:r>
                      <a:endParaRPr lang="en-IE" dirty="0"/>
                    </a:p>
                  </a:txBody>
                  <a:tcPr/>
                </a:tc>
                <a:tc>
                  <a:txBody>
                    <a:bodyPr/>
                    <a:lstStyle/>
                    <a:p>
                      <a:pPr algn="ctr"/>
                      <a:r>
                        <a:rPr lang="en-IE" i="1" dirty="0"/>
                        <a:t>µ</a:t>
                      </a:r>
                    </a:p>
                  </a:txBody>
                  <a:tcPr/>
                </a:tc>
                <a:tc>
                  <a:txBody>
                    <a:bodyPr/>
                    <a:lstStyle/>
                    <a:p>
                      <a:pPr algn="ctr"/>
                      <a:r>
                        <a:rPr lang="en-US" dirty="0"/>
                        <a:t>Kilogram per </a:t>
                      </a:r>
                      <a:r>
                        <a:rPr lang="en-US" dirty="0" err="1"/>
                        <a:t>metre</a:t>
                      </a:r>
                      <a:r>
                        <a:rPr lang="en-US" dirty="0"/>
                        <a:t> (kg m </a:t>
                      </a:r>
                      <a:r>
                        <a:rPr lang="en-US" baseline="30000" dirty="0"/>
                        <a:t>-1</a:t>
                      </a:r>
                      <a:r>
                        <a:rPr lang="en-US" dirty="0"/>
                        <a:t>)</a:t>
                      </a:r>
                      <a:endParaRPr lang="en-IE" dirty="0"/>
                    </a:p>
                  </a:txBody>
                  <a:tcPr/>
                </a:tc>
                <a:extLst>
                  <a:ext uri="{0D108BD9-81ED-4DB2-BD59-A6C34878D82A}">
                    <a16:rowId xmlns:a16="http://schemas.microsoft.com/office/drawing/2014/main" val="2892548647"/>
                  </a:ext>
                </a:extLst>
              </a:tr>
            </a:tbl>
          </a:graphicData>
        </a:graphic>
      </p:graphicFrame>
      <p:pic>
        <p:nvPicPr>
          <p:cNvPr id="7" name="Picture 5" descr="A picture containing graphical user interface&#10;&#10;Description automatically generated">
            <a:extLst>
              <a:ext uri="{FF2B5EF4-FFF2-40B4-BE49-F238E27FC236}">
                <a16:creationId xmlns:a16="http://schemas.microsoft.com/office/drawing/2014/main" id="{897C46EB-1D3E-4A48-BA8D-3FD815072B10}"/>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B2F5D91B-F468-F18A-1E34-9F90C6F3AC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2631" y="9368314"/>
            <a:ext cx="609600" cy="609600"/>
          </a:xfrm>
          <a:prstGeom prst="rect">
            <a:avLst/>
          </a:prstGeom>
        </p:spPr>
      </p:pic>
    </p:spTree>
    <p:extLst>
      <p:ext uri="{BB962C8B-B14F-4D97-AF65-F5344CB8AC3E}">
        <p14:creationId xmlns:p14="http://schemas.microsoft.com/office/powerpoint/2010/main" val="304377364"/>
      </p:ext>
    </p:extLst>
  </p:cSld>
  <p:clrMapOvr>
    <a:masterClrMapping/>
  </p:clrMapOvr>
  <mc:AlternateContent xmlns:mc="http://schemas.openxmlformats.org/markup-compatibility/2006">
    <mc:Choice xmlns:p14="http://schemas.microsoft.com/office/powerpoint/2010/main" Requires="p14">
      <p:transition spd="slow" p14:dur="2000" advTm="6023"/>
    </mc:Choice>
    <mc:Fallback>
      <p:transition spd="slow" advTm="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9" y="138021"/>
            <a:ext cx="10973872" cy="1431985"/>
          </a:xfrm>
        </p:spPr>
        <p:txBody>
          <a:bodyPr/>
          <a:lstStyle/>
          <a:p>
            <a:pPr lvl="0" defTabSz="1267752" eaLnBrk="1" fontAlgn="auto" hangingPunct="1">
              <a:spcBef>
                <a:spcPts val="0"/>
              </a:spcBef>
              <a:spcAft>
                <a:spcPts val="0"/>
              </a:spcAft>
            </a:pPr>
            <a:r>
              <a:rPr lang="en-US" sz="2800" dirty="0">
                <a:solidFill>
                  <a:prstClr val="black"/>
                </a:solidFill>
                <a:ea typeface="+mn-ea"/>
                <a:cs typeface="+mn-cs"/>
              </a:rPr>
              <a:t>Experiment:</a:t>
            </a:r>
            <a:br>
              <a:rPr lang="en-US" sz="2800" dirty="0">
                <a:solidFill>
                  <a:prstClr val="black"/>
                </a:solidFill>
                <a:ea typeface="+mn-ea"/>
                <a:cs typeface="+mn-cs"/>
              </a:rPr>
            </a:br>
            <a:r>
              <a:rPr lang="en-US" sz="2800" dirty="0">
                <a:solidFill>
                  <a:prstClr val="black"/>
                </a:solidFill>
                <a:ea typeface="+mn-ea"/>
                <a:cs typeface="+mn-cs"/>
              </a:rPr>
              <a:t>To investigate the variation of the fundamental frequency of a stretched string with length. </a:t>
            </a:r>
            <a:br>
              <a:rPr lang="en-US" sz="4000" dirty="0">
                <a:solidFill>
                  <a:prstClr val="black"/>
                </a:solidFill>
                <a:ea typeface="+mn-ea"/>
                <a:cs typeface="+mn-cs"/>
              </a:rPr>
            </a:br>
            <a:r>
              <a:rPr lang="en-US" sz="4000" dirty="0">
                <a:solidFill>
                  <a:prstClr val="black"/>
                </a:solidFill>
                <a:ea typeface="+mn-ea"/>
                <a:cs typeface="+mn-cs"/>
              </a:rPr>
              <a:t>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60" y="1874134"/>
            <a:ext cx="7971354" cy="6704082"/>
          </a:xfrm>
        </p:spPr>
        <p:txBody>
          <a:bodyPr/>
          <a:lstStyle/>
          <a:p>
            <a:r>
              <a:rPr lang="en-IE" sz="3200" dirty="0"/>
              <a:t>Equipment needed:</a:t>
            </a:r>
          </a:p>
          <a:p>
            <a:pPr lvl="1"/>
            <a:r>
              <a:rPr lang="en-IE" sz="2800" dirty="0"/>
              <a:t>Tuning forks of known frequency. </a:t>
            </a:r>
          </a:p>
          <a:p>
            <a:pPr lvl="1"/>
            <a:r>
              <a:rPr lang="en-IE" sz="2800" dirty="0"/>
              <a:t>A </a:t>
            </a:r>
            <a:r>
              <a:rPr lang="en-IE" sz="2800" dirty="0" err="1"/>
              <a:t>sonometer</a:t>
            </a:r>
            <a:r>
              <a:rPr lang="en-IE" sz="2800" dirty="0"/>
              <a:t>.</a:t>
            </a:r>
          </a:p>
          <a:p>
            <a:pPr lvl="1"/>
            <a:r>
              <a:rPr lang="en-IE" sz="2800" dirty="0"/>
              <a:t>A metre stick. </a:t>
            </a:r>
          </a:p>
          <a:p>
            <a:r>
              <a:rPr lang="en-IE" sz="3200" dirty="0"/>
              <a:t>Students must be able to display their results in an appropriate manner.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695" y="3217158"/>
            <a:ext cx="5483202" cy="3149136"/>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017143629"/>
                  </p:ext>
                </p:extLst>
              </p:nvPr>
            </p:nvGraphicFramePr>
            <p:xfrm>
              <a:off x="948360" y="5606164"/>
              <a:ext cx="7866388" cy="2397125"/>
            </p:xfrm>
            <a:graphic>
              <a:graphicData uri="http://schemas.openxmlformats.org/drawingml/2006/table">
                <a:tbl>
                  <a:tblPr firstRow="1" bandRow="1">
                    <a:tableStyleId>{5C22544A-7EE6-4342-B048-85BDC9FD1C3A}</a:tableStyleId>
                  </a:tblPr>
                  <a:tblGrid>
                    <a:gridCol w="1966597">
                      <a:extLst>
                        <a:ext uri="{9D8B030D-6E8A-4147-A177-3AD203B41FA5}">
                          <a16:colId xmlns:a16="http://schemas.microsoft.com/office/drawing/2014/main" val="427708598"/>
                        </a:ext>
                      </a:extLst>
                    </a:gridCol>
                    <a:gridCol w="1966597">
                      <a:extLst>
                        <a:ext uri="{9D8B030D-6E8A-4147-A177-3AD203B41FA5}">
                          <a16:colId xmlns:a16="http://schemas.microsoft.com/office/drawing/2014/main" val="575047804"/>
                        </a:ext>
                      </a:extLst>
                    </a:gridCol>
                    <a:gridCol w="1966597">
                      <a:extLst>
                        <a:ext uri="{9D8B030D-6E8A-4147-A177-3AD203B41FA5}">
                          <a16:colId xmlns:a16="http://schemas.microsoft.com/office/drawing/2014/main" val="1232523083"/>
                        </a:ext>
                      </a:extLst>
                    </a:gridCol>
                    <a:gridCol w="1966597">
                      <a:extLst>
                        <a:ext uri="{9D8B030D-6E8A-4147-A177-3AD203B41FA5}">
                          <a16:colId xmlns:a16="http://schemas.microsoft.com/office/drawing/2014/main" val="3903273798"/>
                        </a:ext>
                      </a:extLst>
                    </a:gridCol>
                  </a:tblGrid>
                  <a:tr h="803081">
                    <a:tc>
                      <a:txBody>
                        <a:bodyPr/>
                        <a:lstStyle/>
                        <a:p>
                          <a:pPr algn="ctr"/>
                          <a:r>
                            <a:rPr lang="en-IE" dirty="0"/>
                            <a:t>Frequency </a:t>
                          </a:r>
                          <a:r>
                            <a:rPr lang="en-IE" i="1" dirty="0"/>
                            <a:t>f </a:t>
                          </a:r>
                          <a:r>
                            <a:rPr lang="en-IE" i="0" dirty="0"/>
                            <a:t>(Hz)</a:t>
                          </a:r>
                          <a:endParaRPr lang="en-IE" dirty="0"/>
                        </a:p>
                      </a:txBody>
                      <a:tcPr/>
                    </a:tc>
                    <a:tc>
                      <a:txBody>
                        <a:bodyPr/>
                        <a:lstStyle/>
                        <a:p>
                          <a:pPr algn="ctr"/>
                          <a:r>
                            <a:rPr lang="en-IE" dirty="0"/>
                            <a:t>Tension </a:t>
                          </a:r>
                          <a:r>
                            <a:rPr lang="en-IE" i="1" dirty="0"/>
                            <a:t>T </a:t>
                          </a:r>
                          <a:r>
                            <a:rPr lang="en-IE" i="0" dirty="0"/>
                            <a:t>(N)</a:t>
                          </a:r>
                          <a:endParaRPr lang="en-IE" dirty="0"/>
                        </a:p>
                      </a:txBody>
                      <a:tcPr/>
                    </a:tc>
                    <a:tc>
                      <a:txBody>
                        <a:bodyPr/>
                        <a:lstStyle/>
                        <a:p>
                          <a:pPr algn="ctr"/>
                          <a14:m>
                            <m:oMathPara xmlns:m="http://schemas.openxmlformats.org/officeDocument/2006/math">
                              <m:oMathParaPr>
                                <m:jc m:val="centerGroup"/>
                              </m:oMathParaPr>
                              <m:oMath xmlns:m="http://schemas.openxmlformats.org/officeDocument/2006/math">
                                <m:rad>
                                  <m:radPr>
                                    <m:degHide m:val="on"/>
                                    <m:ctrlPr>
                                      <a:rPr lang="en-US" sz="2800" b="0" i="1" smtClean="0">
                                        <a:latin typeface="Cambria Math" panose="02040503050406030204" pitchFamily="18" charset="0"/>
                                        <a:ea typeface="Cambria Math" panose="02040503050406030204" pitchFamily="18" charset="0"/>
                                      </a:rPr>
                                    </m:ctrlPr>
                                  </m:radPr>
                                  <m:deg/>
                                  <m:e>
                                    <m:r>
                                      <a:rPr lang="en-US" sz="2800" b="0" i="1" smtClean="0">
                                        <a:latin typeface="Cambria Math" panose="02040503050406030204" pitchFamily="18" charset="0"/>
                                        <a:ea typeface="Cambria Math" panose="02040503050406030204" pitchFamily="18" charset="0"/>
                                      </a:rPr>
                                      <m:t>𝑇</m:t>
                                    </m:r>
                                    <m:r>
                                      <a:rPr lang="en-US" sz="2800" b="0" i="1" smtClean="0">
                                        <a:latin typeface="Cambria Math" panose="02040503050406030204" pitchFamily="18" charset="0"/>
                                        <a:ea typeface="Cambria Math" panose="02040503050406030204" pitchFamily="18" charset="0"/>
                                      </a:rPr>
                                      <m:t> </m:t>
                                    </m:r>
                                  </m:e>
                                </m:rad>
                              </m:oMath>
                            </m:oMathPara>
                          </a14:m>
                          <a:endParaRPr lang="en-IE" dirty="0"/>
                        </a:p>
                      </a:txBody>
                      <a:tcPr/>
                    </a:tc>
                    <a:tc>
                      <a:txBody>
                        <a:bodyPr/>
                        <a:lstStyle/>
                        <a:p>
                          <a:pPr algn="ctr"/>
                          <a:r>
                            <a:rPr lang="en-IE" i="1" dirty="0"/>
                            <a:t>f /</a:t>
                          </a:r>
                          <a:r>
                            <a:rPr lang="en-IE" i="1" baseline="0" dirty="0"/>
                            <a:t> </a:t>
                          </a:r>
                          <a14:m>
                            <m:oMath xmlns:m="http://schemas.openxmlformats.org/officeDocument/2006/math">
                              <m:rad>
                                <m:radPr>
                                  <m:degHide m:val="on"/>
                                  <m:ctrlPr>
                                    <a:rPr lang="en-US" sz="2800" b="0" i="1" smtClean="0">
                                      <a:latin typeface="Cambria Math" panose="02040503050406030204" pitchFamily="18" charset="0"/>
                                      <a:ea typeface="Cambria Math" panose="02040503050406030204" pitchFamily="18" charset="0"/>
                                    </a:rPr>
                                  </m:ctrlPr>
                                </m:radPr>
                                <m:deg/>
                                <m:e>
                                  <m:r>
                                    <a:rPr lang="en-US" sz="2800" b="0" i="1" smtClean="0">
                                      <a:latin typeface="Cambria Math" panose="02040503050406030204" pitchFamily="18" charset="0"/>
                                      <a:ea typeface="Cambria Math" panose="02040503050406030204" pitchFamily="18" charset="0"/>
                                    </a:rPr>
                                    <m:t>𝑇</m:t>
                                  </m:r>
                                  <m:r>
                                    <a:rPr lang="en-US" sz="2800" b="0" i="1" smtClean="0">
                                      <a:latin typeface="Cambria Math" panose="02040503050406030204" pitchFamily="18" charset="0"/>
                                      <a:ea typeface="Cambria Math" panose="02040503050406030204" pitchFamily="18" charset="0"/>
                                    </a:rPr>
                                    <m:t> </m:t>
                                  </m:r>
                                </m:e>
                              </m:rad>
                            </m:oMath>
                          </a14:m>
                          <a:endParaRPr lang="en-IE" i="1" dirty="0"/>
                        </a:p>
                      </a:txBody>
                      <a:tcPr/>
                    </a:tc>
                    <a:extLst>
                      <a:ext uri="{0D108BD9-81ED-4DB2-BD59-A6C34878D82A}">
                        <a16:rowId xmlns:a16="http://schemas.microsoft.com/office/drawing/2014/main" val="1917729164"/>
                      </a:ext>
                    </a:extLst>
                  </a:tr>
                  <a:tr h="467752">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230394552"/>
                      </a:ext>
                    </a:extLst>
                  </a:tr>
                  <a:tr h="467752">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4235980752"/>
                      </a:ext>
                    </a:extLst>
                  </a:tr>
                  <a:tr h="467752">
                    <a:tc>
                      <a:txBody>
                        <a:bodyPr/>
                        <a:lstStyle/>
                        <a:p>
                          <a:endParaRPr lang="en-IE"/>
                        </a:p>
                      </a:txBody>
                      <a:tcPr/>
                    </a:tc>
                    <a:tc>
                      <a:txBody>
                        <a:bodyPr/>
                        <a:lstStyle/>
                        <a:p>
                          <a:endParaRPr lang="en-IE" dirty="0"/>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3986270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017143629"/>
                  </p:ext>
                </p:extLst>
              </p:nvPr>
            </p:nvGraphicFramePr>
            <p:xfrm>
              <a:off x="948360" y="5606164"/>
              <a:ext cx="7866388" cy="2397125"/>
            </p:xfrm>
            <a:graphic>
              <a:graphicData uri="http://schemas.openxmlformats.org/drawingml/2006/table">
                <a:tbl>
                  <a:tblPr firstRow="1" bandRow="1">
                    <a:tableStyleId>{5C22544A-7EE6-4342-B048-85BDC9FD1C3A}</a:tableStyleId>
                  </a:tblPr>
                  <a:tblGrid>
                    <a:gridCol w="1966597">
                      <a:extLst>
                        <a:ext uri="{9D8B030D-6E8A-4147-A177-3AD203B41FA5}">
                          <a16:colId xmlns:a16="http://schemas.microsoft.com/office/drawing/2014/main" val="427708598"/>
                        </a:ext>
                      </a:extLst>
                    </a:gridCol>
                    <a:gridCol w="1966597">
                      <a:extLst>
                        <a:ext uri="{9D8B030D-6E8A-4147-A177-3AD203B41FA5}">
                          <a16:colId xmlns:a16="http://schemas.microsoft.com/office/drawing/2014/main" val="575047804"/>
                        </a:ext>
                      </a:extLst>
                    </a:gridCol>
                    <a:gridCol w="1966597">
                      <a:extLst>
                        <a:ext uri="{9D8B030D-6E8A-4147-A177-3AD203B41FA5}">
                          <a16:colId xmlns:a16="http://schemas.microsoft.com/office/drawing/2014/main" val="1232523083"/>
                        </a:ext>
                      </a:extLst>
                    </a:gridCol>
                    <a:gridCol w="1966597">
                      <a:extLst>
                        <a:ext uri="{9D8B030D-6E8A-4147-A177-3AD203B41FA5}">
                          <a16:colId xmlns:a16="http://schemas.microsoft.com/office/drawing/2014/main" val="3903273798"/>
                        </a:ext>
                      </a:extLst>
                    </a:gridCol>
                  </a:tblGrid>
                  <a:tr h="903986">
                    <a:tc>
                      <a:txBody>
                        <a:bodyPr/>
                        <a:lstStyle/>
                        <a:p>
                          <a:pPr algn="ctr"/>
                          <a:r>
                            <a:rPr lang="en-IE" dirty="0" smtClean="0"/>
                            <a:t>Frequency </a:t>
                          </a:r>
                          <a:r>
                            <a:rPr lang="en-IE" i="1" dirty="0" smtClean="0"/>
                            <a:t>f </a:t>
                          </a:r>
                          <a:r>
                            <a:rPr lang="en-IE" i="0" dirty="0" smtClean="0"/>
                            <a:t>(Hz)</a:t>
                          </a:r>
                          <a:endParaRPr lang="en-IE" dirty="0"/>
                        </a:p>
                      </a:txBody>
                      <a:tcPr/>
                    </a:tc>
                    <a:tc>
                      <a:txBody>
                        <a:bodyPr/>
                        <a:lstStyle/>
                        <a:p>
                          <a:pPr algn="ctr"/>
                          <a:r>
                            <a:rPr lang="en-IE" dirty="0" smtClean="0"/>
                            <a:t>Tension </a:t>
                          </a:r>
                          <a:r>
                            <a:rPr lang="en-IE" i="1" dirty="0" smtClean="0"/>
                            <a:t>T </a:t>
                          </a:r>
                          <a:r>
                            <a:rPr lang="en-IE" i="0" dirty="0" smtClean="0"/>
                            <a:t>(N)</a:t>
                          </a:r>
                          <a:endParaRPr lang="en-IE" dirty="0"/>
                        </a:p>
                      </a:txBody>
                      <a:tcPr/>
                    </a:tc>
                    <a:tc>
                      <a:txBody>
                        <a:bodyPr/>
                        <a:lstStyle/>
                        <a:p>
                          <a:endParaRPr lang="en-US"/>
                        </a:p>
                      </a:txBody>
                      <a:tcPr>
                        <a:blipFill>
                          <a:blip r:embed="rId7"/>
                          <a:stretch>
                            <a:fillRect l="-200932" t="-6040" r="-101863" b="-165772"/>
                          </a:stretch>
                        </a:blipFill>
                      </a:tcPr>
                    </a:tc>
                    <a:tc>
                      <a:txBody>
                        <a:bodyPr/>
                        <a:lstStyle/>
                        <a:p>
                          <a:endParaRPr lang="en-US"/>
                        </a:p>
                      </a:txBody>
                      <a:tcPr>
                        <a:blipFill>
                          <a:blip r:embed="rId7"/>
                          <a:stretch>
                            <a:fillRect l="-300000" t="-6040" r="-1548" b="-165772"/>
                          </a:stretch>
                        </a:blipFill>
                      </a:tcPr>
                    </a:tc>
                    <a:extLst>
                      <a:ext uri="{0D108BD9-81ED-4DB2-BD59-A6C34878D82A}">
                        <a16:rowId xmlns:a16="http://schemas.microsoft.com/office/drawing/2014/main" val="1917729164"/>
                      </a:ext>
                    </a:extLst>
                  </a:tr>
                  <a:tr h="497713">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230394552"/>
                      </a:ext>
                    </a:extLst>
                  </a:tr>
                  <a:tr h="497713">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4235980752"/>
                      </a:ext>
                    </a:extLst>
                  </a:tr>
                  <a:tr h="497713">
                    <a:tc>
                      <a:txBody>
                        <a:bodyPr/>
                        <a:lstStyle/>
                        <a:p>
                          <a:endParaRPr lang="en-IE"/>
                        </a:p>
                      </a:txBody>
                      <a:tcPr/>
                    </a:tc>
                    <a:tc>
                      <a:txBody>
                        <a:bodyPr/>
                        <a:lstStyle/>
                        <a:p>
                          <a:endParaRPr lang="en-IE" dirty="0"/>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39862700"/>
                      </a:ext>
                    </a:extLst>
                  </a:tr>
                </a:tbl>
              </a:graphicData>
            </a:graphic>
          </p:graphicFrame>
        </mc:Fallback>
      </mc:AlternateContent>
      <p:pic>
        <p:nvPicPr>
          <p:cNvPr id="8" name="Picture 5" descr="A picture containing graphical user interface&#10;&#10;Description automatically generated">
            <a:extLst>
              <a:ext uri="{FF2B5EF4-FFF2-40B4-BE49-F238E27FC236}">
                <a16:creationId xmlns:a16="http://schemas.microsoft.com/office/drawing/2014/main" id="{DEC9FF88-EC82-7F8D-E6C5-0591B10939C8}"/>
              </a:ext>
            </a:extLst>
          </p:cNvPr>
          <p:cNvPicPr>
            <a:picLocks noChangeAspect="1"/>
          </p:cNvPicPr>
          <p:nvPr/>
        </p:nvPicPr>
        <p:blipFill>
          <a:blip r:embed="rId8"/>
          <a:stretch>
            <a:fillRect/>
          </a:stretch>
        </p:blipFill>
        <p:spPr>
          <a:xfrm>
            <a:off x="5670540" y="8893828"/>
            <a:ext cx="4704901" cy="1263981"/>
          </a:xfrm>
          <a:prstGeom prst="rect">
            <a:avLst/>
          </a:prstGeom>
        </p:spPr>
      </p:pic>
      <p:pic>
        <p:nvPicPr>
          <p:cNvPr id="7" name="Recorded Sound">
            <a:hlinkClick r:id="" action="ppaction://media"/>
            <a:extLst>
              <a:ext uri="{FF2B5EF4-FFF2-40B4-BE49-F238E27FC236}">
                <a16:creationId xmlns:a16="http://schemas.microsoft.com/office/drawing/2014/main" id="{C2C66962-9DAD-2C31-E9A9-092E5607EF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7255" y="9304020"/>
            <a:ext cx="609600" cy="609600"/>
          </a:xfrm>
          <a:prstGeom prst="rect">
            <a:avLst/>
          </a:prstGeom>
        </p:spPr>
      </p:pic>
    </p:spTree>
    <p:extLst>
      <p:ext uri="{BB962C8B-B14F-4D97-AF65-F5344CB8AC3E}">
        <p14:creationId xmlns:p14="http://schemas.microsoft.com/office/powerpoint/2010/main" val="1283573648"/>
      </p:ext>
    </p:extLst>
  </p:cSld>
  <p:clrMapOvr>
    <a:masterClrMapping/>
  </p:clrMapOvr>
  <mc:AlternateContent xmlns:mc="http://schemas.openxmlformats.org/markup-compatibility/2006">
    <mc:Choice xmlns:p14="http://schemas.microsoft.com/office/powerpoint/2010/main" Requires="p14">
      <p:transition spd="slow" p14:dur="2000" advTm="55575"/>
    </mc:Choice>
    <mc:Fallback>
      <p:transition spd="slow" advTm="5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706819" y="1311412"/>
                <a:ext cx="8656327" cy="7746324"/>
              </a:xfrm>
            </p:spPr>
            <p:txBody>
              <a:bodyPr/>
              <a:lstStyle/>
              <a:p>
                <a:r>
                  <a:rPr lang="en-US" sz="3200" dirty="0"/>
                  <a:t>A closed pipe is one which is closed at one end and open at the other. </a:t>
                </a:r>
              </a:p>
              <a:p>
                <a:pPr marL="0" indent="0">
                  <a:buNone/>
                </a:pPr>
                <a:endParaRPr lang="en-US" sz="3200" dirty="0"/>
              </a:p>
              <a:p>
                <a:r>
                  <a:rPr lang="en-US" sz="3200" dirty="0"/>
                  <a:t>At certain lengths resonance occurs and a longitudinal stationary wave is set up. </a:t>
                </a:r>
              </a:p>
              <a:p>
                <a:pPr marL="0" indent="0">
                  <a:buNone/>
                </a:pPr>
                <a:endParaRPr lang="en-US" sz="3200" dirty="0"/>
              </a:p>
              <a:p>
                <a:r>
                  <a:rPr lang="en-US" sz="3200" dirty="0"/>
                  <a:t>A </a:t>
                </a:r>
                <a:r>
                  <a:rPr lang="en-US" sz="3200" b="1" dirty="0"/>
                  <a:t>node</a:t>
                </a:r>
                <a:r>
                  <a:rPr lang="en-US" sz="3200" dirty="0"/>
                  <a:t> occurs at the bottom of the pipe.</a:t>
                </a:r>
              </a:p>
              <a:p>
                <a:r>
                  <a:rPr lang="en-US" sz="3200" dirty="0"/>
                  <a:t>An </a:t>
                </a:r>
                <a:r>
                  <a:rPr lang="en-US" sz="3200" b="1" dirty="0"/>
                  <a:t>antinode</a:t>
                </a:r>
                <a:r>
                  <a:rPr lang="en-US" sz="3200" dirty="0"/>
                  <a:t> occurs at the top pipe. </a:t>
                </a:r>
              </a:p>
              <a:p>
                <a:pPr lvl="1"/>
                <a:r>
                  <a:rPr lang="en-US" sz="2608" dirty="0"/>
                  <a:t>This antinode creates a loud sound. </a:t>
                </a:r>
              </a:p>
              <a:p>
                <a:r>
                  <a:rPr lang="en-US" sz="3200" dirty="0"/>
                  <a:t>In a stationary wave the distance between a node and an antinode is </a:t>
                </a:r>
                <a14:m>
                  <m:oMath xmlns:m="http://schemas.openxmlformats.org/officeDocument/2006/math">
                    <m:f>
                      <m:fPr>
                        <m:ctrlPr>
                          <a:rPr lang="en-US" sz="3200" i="1" smtClean="0">
                            <a:latin typeface="Cambria Math" panose="02040503050406030204" pitchFamily="18" charset="0"/>
                          </a:rPr>
                        </m:ctrlPr>
                      </m:fPr>
                      <m:num>
                        <m:r>
                          <m:rPr>
                            <m:sty m:val="p"/>
                          </m:rPr>
                          <a:rPr lang="el-GR" sz="3200" i="1" smtClean="0">
                            <a:latin typeface="Cambria Math" panose="02040503050406030204" pitchFamily="18" charset="0"/>
                          </a:rPr>
                          <m:t>λ</m:t>
                        </m:r>
                      </m:num>
                      <m:den>
                        <m:r>
                          <a:rPr lang="en-US" sz="3200" b="0" i="1" smtClean="0">
                            <a:latin typeface="Cambria Math" panose="02040503050406030204" pitchFamily="18" charset="0"/>
                          </a:rPr>
                          <m:t>4</m:t>
                        </m:r>
                      </m:den>
                    </m:f>
                  </m:oMath>
                </a14:m>
                <a:r>
                  <a:rPr lang="en-IE" sz="3200" dirty="0"/>
                  <a:t>.</a:t>
                </a:r>
              </a:p>
              <a:p>
                <a:r>
                  <a:rPr lang="en-US" sz="3200" dirty="0"/>
                  <a:t>This makes the length of the pipe </a:t>
                </a:r>
                <a14:m>
                  <m:oMath xmlns:m="http://schemas.openxmlformats.org/officeDocument/2006/math">
                    <m:f>
                      <m:fPr>
                        <m:ctrlPr>
                          <a:rPr lang="en-US" sz="3200" i="1">
                            <a:latin typeface="Cambria Math" panose="02040503050406030204" pitchFamily="18" charset="0"/>
                          </a:rPr>
                        </m:ctrlPr>
                      </m:fPr>
                      <m:num>
                        <m:r>
                          <m:rPr>
                            <m:sty m:val="p"/>
                          </m:rPr>
                          <a:rPr lang="el-GR" sz="3200" i="1">
                            <a:latin typeface="Cambria Math" panose="02040503050406030204" pitchFamily="18" charset="0"/>
                          </a:rPr>
                          <m:t>λ</m:t>
                        </m:r>
                      </m:num>
                      <m:den>
                        <m:r>
                          <a:rPr lang="en-US" sz="3200" i="1">
                            <a:latin typeface="Cambria Math" panose="02040503050406030204" pitchFamily="18" charset="0"/>
                          </a:rPr>
                          <m:t>4</m:t>
                        </m:r>
                      </m:den>
                    </m:f>
                  </m:oMath>
                </a14:m>
                <a:r>
                  <a:rPr lang="en-IE" sz="3200" dirty="0"/>
                  <a:t>.</a:t>
                </a:r>
              </a:p>
              <a:p>
                <a:endParaRPr lang="en-IE" sz="3200" dirty="0"/>
              </a:p>
            </p:txBody>
          </p:sp>
        </mc:Choice>
        <mc:Fallback xmlns="">
          <p:sp>
            <p:nvSpPr>
              <p:cNvPr id="3" name="Content Placeholder 2">
                <a:extLst>
                  <a:ext uri="{FF2B5EF4-FFF2-40B4-BE49-F238E27FC236}">
                    <a16:creationId xmlns:a16="http://schemas.microsoft.com/office/drawing/2014/main" id="{9A115378-0107-A6E9-8B33-567DA6BF420D}"/>
                  </a:ext>
                </a:extLst>
              </p:cNvPr>
              <p:cNvSpPr>
                <a:spLocks noGrp="1" noRot="1" noChangeAspect="1" noMove="1" noResize="1" noEditPoints="1" noAdjustHandles="1" noChangeArrowheads="1" noChangeShapeType="1" noTextEdit="1"/>
              </p:cNvSpPr>
              <p:nvPr>
                <p:ph idx="1"/>
              </p:nvPr>
            </p:nvSpPr>
            <p:spPr>
              <a:xfrm>
                <a:off x="706819" y="1311412"/>
                <a:ext cx="8656327" cy="7746324"/>
              </a:xfrm>
              <a:blipFill>
                <a:blip r:embed="rId6"/>
                <a:stretch>
                  <a:fillRect l="-2676" t="-1023"/>
                </a:stretch>
              </a:blipFill>
            </p:spPr>
            <p:txBody>
              <a:bodyPr/>
              <a:lstStyle/>
              <a:p>
                <a:r>
                  <a:rPr lang="en-IE">
                    <a:noFill/>
                  </a:rPr>
                  <a:t> </a:t>
                </a:r>
              </a:p>
            </p:txBody>
          </p:sp>
        </mc:Fallback>
      </mc:AlternateContent>
      <p:sp>
        <p:nvSpPr>
          <p:cNvPr id="5" name="Title 1"/>
          <p:cNvSpPr txBox="1">
            <a:spLocks/>
          </p:cNvSpPr>
          <p:nvPr/>
        </p:nvSpPr>
        <p:spPr bwMode="auto">
          <a:xfrm>
            <a:off x="827589" y="138021"/>
            <a:ext cx="10973872" cy="143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a:lstStyle>
          <a:p>
            <a:pPr defTabSz="1267752" fontAlgn="auto">
              <a:spcBef>
                <a:spcPts val="0"/>
              </a:spcBef>
              <a:spcAft>
                <a:spcPts val="0"/>
              </a:spcAft>
            </a:pPr>
            <a:r>
              <a:rPr lang="en-US" sz="4000" dirty="0">
                <a:solidFill>
                  <a:prstClr val="black"/>
                </a:solidFill>
                <a:ea typeface="+mn-ea"/>
                <a:cs typeface="+mn-cs"/>
              </a:rPr>
              <a:t> </a:t>
            </a:r>
            <a:br>
              <a:rPr lang="en-US" sz="4000" dirty="0">
                <a:solidFill>
                  <a:prstClr val="black"/>
                </a:solidFill>
                <a:ea typeface="+mn-ea"/>
                <a:cs typeface="+mn-cs"/>
              </a:rPr>
            </a:br>
            <a:r>
              <a:rPr lang="en-US" sz="4000" dirty="0">
                <a:solidFill>
                  <a:prstClr val="black"/>
                </a:solidFill>
                <a:ea typeface="+mn-ea"/>
                <a:cs typeface="+mn-cs"/>
              </a:rPr>
              <a:t>Stationary waves in a pipe closed at one end.  </a:t>
            </a:r>
            <a:endParaRPr lang="en-IE" sz="3200" dirty="0"/>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r="22386" b="68103"/>
          <a:stretch/>
        </p:blipFill>
        <p:spPr>
          <a:xfrm>
            <a:off x="8940637" y="7036666"/>
            <a:ext cx="6690428" cy="1227440"/>
          </a:xfrm>
          <a:prstGeom prst="rect">
            <a:avLst/>
          </a:prstGeom>
        </p:spPr>
      </p:pic>
      <p:pic>
        <p:nvPicPr>
          <p:cNvPr id="1026" name="Picture 2" descr="Standing Sound Waves (Longitudinal Standing Wave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483916" y="2249900"/>
            <a:ext cx="5252521" cy="40852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A picture containing graphical user interface&#10;&#10;Description automatically generated">
            <a:extLst>
              <a:ext uri="{FF2B5EF4-FFF2-40B4-BE49-F238E27FC236}">
                <a16:creationId xmlns:a16="http://schemas.microsoft.com/office/drawing/2014/main" id="{DC89E11C-8EB4-1D0A-54AB-DD1CB869EB7E}"/>
              </a:ext>
            </a:extLst>
          </p:cNvPr>
          <p:cNvPicPr>
            <a:picLocks noChangeAspect="1"/>
          </p:cNvPicPr>
          <p:nvPr/>
        </p:nvPicPr>
        <p:blipFill>
          <a:blip r:embed="rId9"/>
          <a:stretch>
            <a:fillRect/>
          </a:stretch>
        </p:blipFill>
        <p:spPr>
          <a:xfrm>
            <a:off x="5670540" y="8893828"/>
            <a:ext cx="4704901" cy="1263981"/>
          </a:xfrm>
          <a:prstGeom prst="rect">
            <a:avLst/>
          </a:prstGeom>
        </p:spPr>
      </p:pic>
      <p:pic>
        <p:nvPicPr>
          <p:cNvPr id="7" name="Recorded Sound">
            <a:hlinkClick r:id="" action="ppaction://media"/>
            <a:extLst>
              <a:ext uri="{FF2B5EF4-FFF2-40B4-BE49-F238E27FC236}">
                <a16:creationId xmlns:a16="http://schemas.microsoft.com/office/drawing/2014/main" id="{8F4F09E3-DE5B-D8D7-1E1A-73822E6A49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2631" y="9456420"/>
            <a:ext cx="609600" cy="609600"/>
          </a:xfrm>
          <a:prstGeom prst="rect">
            <a:avLst/>
          </a:prstGeom>
        </p:spPr>
      </p:pic>
    </p:spTree>
    <p:extLst>
      <p:ext uri="{BB962C8B-B14F-4D97-AF65-F5344CB8AC3E}">
        <p14:creationId xmlns:p14="http://schemas.microsoft.com/office/powerpoint/2010/main" val="3399531414"/>
      </p:ext>
    </p:extLst>
  </p:cSld>
  <p:clrMapOvr>
    <a:masterClrMapping/>
  </p:clrMapOvr>
  <mc:AlternateContent xmlns:mc="http://schemas.openxmlformats.org/markup-compatibility/2006">
    <mc:Choice xmlns:p14="http://schemas.microsoft.com/office/powerpoint/2010/main" Requires="p14">
      <p:transition spd="slow" p14:dur="2000" advTm="24808"/>
    </mc:Choice>
    <mc:Fallback>
      <p:transition spd="slow" advTm="24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824"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Harmonics in a pipe closed at one end.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1922231" y="8578216"/>
            <a:ext cx="4330824" cy="158019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12991928" cy="6704082"/>
              </a:xfrm>
            </p:spPr>
            <p:txBody>
              <a:bodyPr/>
              <a:lstStyle/>
              <a:p>
                <a:pPr algn="ctr"/>
                <a:r>
                  <a:rPr lang="en-US" sz="4400" i="1" dirty="0"/>
                  <a:t>f</a:t>
                </a:r>
                <a:r>
                  <a:rPr lang="en-US" sz="4400" i="1" baseline="-25000" dirty="0"/>
                  <a:t>1</a:t>
                </a:r>
                <a:r>
                  <a:rPr lang="en-US" sz="4400" i="1" dirty="0"/>
                  <a:t> 	= 	</a:t>
                </a:r>
                <a14:m>
                  <m:oMath xmlns:m="http://schemas.openxmlformats.org/officeDocument/2006/math">
                    <m:f>
                      <m:fPr>
                        <m:ctrlPr>
                          <a:rPr lang="en-US" sz="4400" i="1">
                            <a:latin typeface="Cambria Math" panose="02040503050406030204" pitchFamily="18" charset="0"/>
                          </a:rPr>
                        </m:ctrlPr>
                      </m:fPr>
                      <m:num>
                        <m:r>
                          <a:rPr lang="en-US" sz="4400" b="0" i="1" smtClean="0">
                            <a:latin typeface="Cambria Math" panose="02040503050406030204" pitchFamily="18" charset="0"/>
                          </a:rPr>
                          <m:t>𝑐</m:t>
                        </m:r>
                      </m:num>
                      <m:den>
                        <m:r>
                          <m:rPr>
                            <m:sty m:val="p"/>
                          </m:rPr>
                          <a:rPr lang="en-US" sz="4400" i="1" smtClean="0">
                            <a:latin typeface="Cambria Math" panose="02040503050406030204" pitchFamily="18" charset="0"/>
                          </a:rPr>
                          <m:t>λ</m:t>
                        </m:r>
                      </m:den>
                    </m:f>
                  </m:oMath>
                </a14:m>
                <a:r>
                  <a:rPr lang="en-IE" sz="4400" dirty="0"/>
                  <a:t> 	= 	</a:t>
                </a:r>
                <a14:m>
                  <m:oMath xmlns:m="http://schemas.openxmlformats.org/officeDocument/2006/math">
                    <m:f>
                      <m:fPr>
                        <m:ctrlPr>
                          <a:rPr lang="en-US" sz="4400" i="1">
                            <a:latin typeface="Cambria Math" panose="02040503050406030204" pitchFamily="18" charset="0"/>
                          </a:rPr>
                        </m:ctrlPr>
                      </m:fPr>
                      <m:num>
                        <m:r>
                          <a:rPr lang="en-US" sz="4400" b="0" i="1" smtClean="0">
                            <a:latin typeface="Cambria Math" panose="02040503050406030204" pitchFamily="18" charset="0"/>
                          </a:rPr>
                          <m:t>𝑐</m:t>
                        </m:r>
                      </m:num>
                      <m:den>
                        <m:r>
                          <a:rPr lang="en-US" sz="4400" i="1">
                            <a:latin typeface="Cambria Math" panose="02040503050406030204" pitchFamily="18" charset="0"/>
                          </a:rPr>
                          <m:t>4</m:t>
                        </m:r>
                        <m:r>
                          <a:rPr lang="en-US" sz="4400" b="0" i="1" smtClean="0">
                            <a:latin typeface="Cambria Math" panose="02040503050406030204" pitchFamily="18" charset="0"/>
                          </a:rPr>
                          <m:t>𝑙</m:t>
                        </m:r>
                      </m:den>
                    </m:f>
                  </m:oMath>
                </a14:m>
                <a:r>
                  <a:rPr lang="en-IE" sz="4400" dirty="0"/>
                  <a:t> </a:t>
                </a:r>
                <a:endParaRPr lang="en-US" sz="4400" dirty="0"/>
              </a:p>
              <a:p>
                <a:pPr marL="0" indent="0" algn="ctr">
                  <a:buNone/>
                </a:pPr>
                <a:r>
                  <a:rPr lang="en-US" sz="4400" i="1" dirty="0"/>
                  <a:t>f</a:t>
                </a:r>
                <a:r>
                  <a:rPr lang="en-US" sz="4400" i="1" baseline="-25000" dirty="0"/>
                  <a:t>1 </a:t>
                </a:r>
                <a:r>
                  <a:rPr lang="en-IE" sz="4400" dirty="0"/>
                  <a:t>= 	</a:t>
                </a:r>
                <a14:m>
                  <m:oMath xmlns:m="http://schemas.openxmlformats.org/officeDocument/2006/math">
                    <m:f>
                      <m:fPr>
                        <m:ctrlPr>
                          <a:rPr lang="en-US" sz="4400" i="1">
                            <a:latin typeface="Cambria Math" panose="02040503050406030204" pitchFamily="18" charset="0"/>
                          </a:rPr>
                        </m:ctrlPr>
                      </m:fPr>
                      <m:num>
                        <m:r>
                          <a:rPr lang="en-US" sz="4400" i="1">
                            <a:latin typeface="Cambria Math" panose="02040503050406030204" pitchFamily="18" charset="0"/>
                          </a:rPr>
                          <m:t>𝑐</m:t>
                        </m:r>
                      </m:num>
                      <m:den>
                        <m:r>
                          <a:rPr lang="en-US" sz="4400" i="1">
                            <a:latin typeface="Cambria Math" panose="02040503050406030204" pitchFamily="18" charset="0"/>
                          </a:rPr>
                          <m:t>4</m:t>
                        </m:r>
                        <m:r>
                          <a:rPr lang="en-US" sz="4400" i="1">
                            <a:latin typeface="Cambria Math" panose="02040503050406030204" pitchFamily="18" charset="0"/>
                          </a:rPr>
                          <m:t>𝑙</m:t>
                        </m:r>
                      </m:den>
                    </m:f>
                  </m:oMath>
                </a14:m>
                <a:r>
                  <a:rPr lang="en-IE" sz="4400" dirty="0"/>
                  <a:t> </a:t>
                </a:r>
              </a:p>
              <a:p>
                <a:pPr algn="ctr"/>
                <a:r>
                  <a:rPr lang="en-US" sz="4400" i="1" dirty="0"/>
                  <a:t>f</a:t>
                </a:r>
                <a:r>
                  <a:rPr lang="en-US" sz="4400" i="1" baseline="-25000" dirty="0"/>
                  <a:t>2</a:t>
                </a:r>
                <a:r>
                  <a:rPr lang="en-US" sz="4400" i="1" dirty="0"/>
                  <a:t>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𝑐</m:t>
                        </m:r>
                      </m:num>
                      <m:den>
                        <m:r>
                          <m:rPr>
                            <m:sty m:val="p"/>
                          </m:rPr>
                          <a:rPr lang="en-US" sz="4800" i="1">
                            <a:latin typeface="Cambria Math" panose="02040503050406030204" pitchFamily="18" charset="0"/>
                          </a:rPr>
                          <m:t>λ</m:t>
                        </m:r>
                      </m:den>
                    </m:f>
                  </m:oMath>
                </a14:m>
                <a:r>
                  <a:rPr lang="en-IE" sz="4400" dirty="0"/>
                  <a:t> 			</a:t>
                </a:r>
                <a14:m>
                  <m:oMath xmlns:m="http://schemas.openxmlformats.org/officeDocument/2006/math">
                    <m:r>
                      <m:rPr>
                        <m:sty m:val="p"/>
                      </m:rPr>
                      <a:rPr lang="en-US" sz="4400" b="0" i="0" smtClean="0">
                        <a:latin typeface="Cambria Math" panose="02040503050406030204" pitchFamily="18" charset="0"/>
                      </a:rPr>
                      <m:t>l</m:t>
                    </m:r>
                    <m:r>
                      <a:rPr lang="en-US" sz="4400" b="0" i="0" smtClean="0">
                        <a:latin typeface="Cambria Math" panose="02040503050406030204" pitchFamily="18" charset="0"/>
                      </a:rPr>
                      <m:t>=</m:t>
                    </m:r>
                    <m:f>
                      <m:fPr>
                        <m:ctrlPr>
                          <a:rPr lang="en-US" sz="4400" i="1">
                            <a:latin typeface="Cambria Math" panose="02040503050406030204" pitchFamily="18" charset="0"/>
                          </a:rPr>
                        </m:ctrlPr>
                      </m:fPr>
                      <m:num>
                        <m:r>
                          <a:rPr lang="en-US" sz="4400" b="0" i="1" smtClean="0">
                            <a:latin typeface="Cambria Math" panose="02040503050406030204" pitchFamily="18" charset="0"/>
                          </a:rPr>
                          <m:t>3</m:t>
                        </m:r>
                        <m:r>
                          <m:rPr>
                            <m:sty m:val="p"/>
                          </m:rPr>
                          <a:rPr lang="el-GR" sz="4400" i="1">
                            <a:latin typeface="Cambria Math" panose="02040503050406030204" pitchFamily="18" charset="0"/>
                          </a:rPr>
                          <m:t>λ</m:t>
                        </m:r>
                      </m:num>
                      <m:den>
                        <m:r>
                          <a:rPr lang="en-US" sz="4400" i="1">
                            <a:latin typeface="Cambria Math" panose="02040503050406030204" pitchFamily="18" charset="0"/>
                          </a:rPr>
                          <m:t>4</m:t>
                        </m:r>
                      </m:den>
                    </m:f>
                  </m:oMath>
                </a14:m>
                <a:r>
                  <a:rPr lang="en-IE" sz="4400" dirty="0"/>
                  <a:t>		</a:t>
                </a:r>
              </a:p>
              <a:p>
                <a:pPr algn="ctr"/>
                <a:r>
                  <a:rPr lang="en-IE" sz="4400" dirty="0"/>
                  <a:t>Thus, </a:t>
                </a:r>
                <a:r>
                  <a:rPr lang="en-US" sz="4400" i="1" dirty="0"/>
                  <a:t>	f</a:t>
                </a:r>
                <a:r>
                  <a:rPr lang="en-US" sz="4400" i="1" baseline="-25000" dirty="0"/>
                  <a:t>2</a:t>
                </a:r>
                <a:r>
                  <a:rPr lang="en-US" sz="4400" i="1" dirty="0"/>
                  <a:t> 	= 	</a:t>
                </a:r>
                <a14:m>
                  <m:oMath xmlns:m="http://schemas.openxmlformats.org/officeDocument/2006/math">
                    <m:f>
                      <m:fPr>
                        <m:ctrlPr>
                          <a:rPr lang="en-US" sz="4800" i="1" smtClean="0">
                            <a:latin typeface="Cambria Math" panose="02040503050406030204" pitchFamily="18" charset="0"/>
                          </a:rPr>
                        </m:ctrlPr>
                      </m:fPr>
                      <m:num>
                        <m:r>
                          <a:rPr lang="en-US" sz="4800" i="1">
                            <a:latin typeface="Cambria Math" panose="02040503050406030204" pitchFamily="18" charset="0"/>
                          </a:rPr>
                          <m:t>𝑐</m:t>
                        </m:r>
                      </m:num>
                      <m:den>
                        <m:r>
                          <a:rPr lang="en-US" sz="4800" b="0" i="1" smtClean="0">
                            <a:latin typeface="Cambria Math" panose="02040503050406030204" pitchFamily="18" charset="0"/>
                          </a:rPr>
                          <m:t>4</m:t>
                        </m:r>
                        <m:r>
                          <a:rPr lang="en-US" sz="4800" b="0" i="1" smtClean="0">
                            <a:latin typeface="Cambria Math" panose="02040503050406030204" pitchFamily="18" charset="0"/>
                          </a:rPr>
                          <m:t>𝑙</m:t>
                        </m:r>
                        <m:r>
                          <a:rPr lang="en-US" sz="4800" b="0" i="1" smtClean="0">
                            <a:latin typeface="Cambria Math" panose="02040503050406030204" pitchFamily="18" charset="0"/>
                          </a:rPr>
                          <m:t>/3</m:t>
                        </m:r>
                      </m:den>
                    </m:f>
                  </m:oMath>
                </a14:m>
                <a:r>
                  <a:rPr lang="en-IE" sz="4400" dirty="0"/>
                  <a:t> = </a:t>
                </a:r>
                <a14:m>
                  <m:oMath xmlns:m="http://schemas.openxmlformats.org/officeDocument/2006/math">
                    <m:r>
                      <a:rPr lang="en-US" sz="4400" b="0" i="0" smtClean="0">
                        <a:latin typeface="Cambria Math" panose="02040503050406030204" pitchFamily="18" charset="0"/>
                      </a:rPr>
                      <m:t> 3</m:t>
                    </m:r>
                    <m:d>
                      <m:dPr>
                        <m:ctrlPr>
                          <a:rPr lang="en-US" sz="4400" b="0" i="1" smtClean="0">
                            <a:latin typeface="Cambria Math" panose="02040503050406030204" pitchFamily="18" charset="0"/>
                          </a:rPr>
                        </m:ctrlPr>
                      </m:dPr>
                      <m:e>
                        <m:f>
                          <m:fPr>
                            <m:ctrlPr>
                              <a:rPr lang="en-US" sz="4400" i="1">
                                <a:latin typeface="Cambria Math" panose="02040503050406030204" pitchFamily="18" charset="0"/>
                              </a:rPr>
                            </m:ctrlPr>
                          </m:fPr>
                          <m:num>
                            <m:r>
                              <a:rPr lang="en-US" sz="4400" i="1">
                                <a:latin typeface="Cambria Math" panose="02040503050406030204" pitchFamily="18" charset="0"/>
                              </a:rPr>
                              <m:t>𝑐</m:t>
                            </m:r>
                          </m:num>
                          <m:den>
                            <m:r>
                              <a:rPr lang="en-US" sz="4400" b="0" i="1" smtClean="0">
                                <a:latin typeface="Cambria Math" panose="02040503050406030204" pitchFamily="18" charset="0"/>
                              </a:rPr>
                              <m:t>4</m:t>
                            </m:r>
                            <m:r>
                              <a:rPr lang="en-US" sz="4400" b="0" i="1" smtClean="0">
                                <a:latin typeface="Cambria Math" panose="02040503050406030204" pitchFamily="18" charset="0"/>
                              </a:rPr>
                              <m:t>𝑙</m:t>
                            </m:r>
                          </m:den>
                        </m:f>
                      </m:e>
                    </m:d>
                  </m:oMath>
                </a14:m>
                <a:endParaRPr lang="en-US" sz="4400" b="0" dirty="0"/>
              </a:p>
              <a:p>
                <a:pPr algn="ctr"/>
                <a:r>
                  <a:rPr lang="en-IE" sz="4000" i="1" dirty="0"/>
                  <a:t>f</a:t>
                </a:r>
                <a:r>
                  <a:rPr lang="en-IE" sz="4000" baseline="-25000" dirty="0"/>
                  <a:t>2 </a:t>
                </a:r>
                <a:r>
                  <a:rPr lang="en-IE" sz="4000" dirty="0"/>
                  <a:t>= 3</a:t>
                </a:r>
                <a:r>
                  <a:rPr lang="en-US" sz="4400" i="1" dirty="0"/>
                  <a:t> f</a:t>
                </a:r>
                <a:r>
                  <a:rPr lang="en-US" sz="4400" i="1" baseline="-25000" dirty="0"/>
                  <a:t>1</a:t>
                </a:r>
              </a:p>
              <a:p>
                <a:pPr algn="ctr"/>
                <a:r>
                  <a:rPr lang="en-US" sz="4400" i="1" dirty="0"/>
                  <a:t>f</a:t>
                </a:r>
                <a:r>
                  <a:rPr lang="en-US" sz="4400" i="1" baseline="-25000" dirty="0"/>
                  <a:t>3</a:t>
                </a:r>
                <a:r>
                  <a:rPr lang="en-US" sz="4400" i="1" dirty="0"/>
                  <a:t> = </a:t>
                </a:r>
                <a:r>
                  <a:rPr lang="en-IE" sz="4000" dirty="0"/>
                  <a:t>5</a:t>
                </a:r>
                <a:r>
                  <a:rPr lang="en-US" sz="4400" i="1" dirty="0"/>
                  <a:t> f</a:t>
                </a:r>
                <a:r>
                  <a:rPr lang="en-US" sz="4400" i="1" baseline="-25000" dirty="0"/>
                  <a:t>1</a:t>
                </a:r>
              </a:p>
              <a:p>
                <a:pPr marL="0" indent="0" algn="ctr">
                  <a:buNone/>
                </a:pPr>
                <a:r>
                  <a:rPr lang="en-US" sz="4400" baseline="-25000" dirty="0"/>
                  <a:t> </a:t>
                </a:r>
                <a:endParaRPr lang="en-IE" sz="4400" baseline="-25000" dirty="0"/>
              </a:p>
              <a:p>
                <a:pPr marL="0" indent="0">
                  <a:buNone/>
                </a:pPr>
                <a:r>
                  <a:rPr lang="en-IE" sz="4800" dirty="0"/>
                  <a:t>		</a:t>
                </a:r>
                <a:r>
                  <a:rPr lang="en-US" sz="4800" i="1" dirty="0"/>
                  <a:t>	</a:t>
                </a:r>
                <a:endParaRPr lang="en-IE" sz="4800" dirty="0"/>
              </a:p>
              <a:p>
                <a:endParaRPr lang="en-IE" i="1" dirty="0"/>
              </a:p>
            </p:txBody>
          </p:sp>
        </mc:Choice>
        <mc:Fallback xmlns="">
          <p:sp>
            <p:nvSpPr>
              <p:cNvPr id="3" name="Content Placeholder 2">
                <a:extLst>
                  <a:ext uri="{FF2B5EF4-FFF2-40B4-BE49-F238E27FC236}">
                    <a16:creationId xmlns:a16="http://schemas.microsoft.com/office/drawing/2014/main" id="{9A115378-0107-A6E9-8B33-567DA6BF420D}"/>
                  </a:ext>
                </a:extLst>
              </p:cNvPr>
              <p:cNvSpPr>
                <a:spLocks noGrp="1" noRot="1" noChangeAspect="1" noMove="1" noResize="1" noEditPoints="1" noAdjustHandles="1" noChangeArrowheads="1" noChangeShapeType="1" noTextEdit="1"/>
              </p:cNvSpPr>
              <p:nvPr>
                <p:ph idx="1"/>
              </p:nvPr>
            </p:nvSpPr>
            <p:spPr>
              <a:xfrm>
                <a:off x="948359" y="1874134"/>
                <a:ext cx="12991928" cy="6704082"/>
              </a:xfrm>
              <a:blipFill>
                <a:blip r:embed="rId4"/>
                <a:stretch>
                  <a:fillRect t="-455"/>
                </a:stretch>
              </a:blipFill>
            </p:spPr>
            <p:txBody>
              <a:bodyPr/>
              <a:lstStyle/>
              <a:p>
                <a:r>
                  <a:rPr lang="en-IE">
                    <a:noFill/>
                  </a:rPr>
                  <a:t> </a:t>
                </a:r>
              </a:p>
            </p:txBody>
          </p:sp>
        </mc:Fallback>
      </mc:AlternateContent>
      <p:pic>
        <p:nvPicPr>
          <p:cNvPr id="6" name="Picture 5" descr="A picture containing graphical user interface&#10;&#10;Description automatically generated">
            <a:extLst>
              <a:ext uri="{FF2B5EF4-FFF2-40B4-BE49-F238E27FC236}">
                <a16:creationId xmlns:a16="http://schemas.microsoft.com/office/drawing/2014/main" id="{018729E2-46E4-3937-E895-06B754DDA44C}"/>
              </a:ext>
            </a:extLst>
          </p:cNvPr>
          <p:cNvPicPr>
            <a:picLocks noChangeAspect="1"/>
          </p:cNvPicPr>
          <p:nvPr/>
        </p:nvPicPr>
        <p:blipFill>
          <a:blip r:embed="rId5"/>
          <a:stretch>
            <a:fillRect/>
          </a:stretch>
        </p:blipFill>
        <p:spPr>
          <a:xfrm>
            <a:off x="5670540" y="8893828"/>
            <a:ext cx="4704901" cy="1263981"/>
          </a:xfrm>
          <a:prstGeom prst="rect">
            <a:avLst/>
          </a:prstGeom>
        </p:spPr>
      </p:pic>
    </p:spTree>
    <p:extLst>
      <p:ext uri="{BB962C8B-B14F-4D97-AF65-F5344CB8AC3E}">
        <p14:creationId xmlns:p14="http://schemas.microsoft.com/office/powerpoint/2010/main" val="277786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265362"/>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What do we already know?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dirty="0"/>
              <a:t>Sound comes from the vibration of an object. </a:t>
            </a:r>
          </a:p>
          <a:p>
            <a:r>
              <a:rPr lang="en-IE" dirty="0"/>
              <a:t>Sound travels in waves.</a:t>
            </a:r>
          </a:p>
          <a:p>
            <a:r>
              <a:rPr lang="en-IE" dirty="0"/>
              <a:t>Frequency is the number of cycles per second. </a:t>
            </a:r>
          </a:p>
          <a:p>
            <a:r>
              <a:rPr lang="en-IE" dirty="0"/>
              <a:t>Unit for Frequency is Hertz. </a:t>
            </a:r>
          </a:p>
        </p:txBody>
      </p:sp>
      <p:pic>
        <p:nvPicPr>
          <p:cNvPr id="5" name="Picture 5" descr="A picture containing graphical user interface&#10;&#10;Description automatically generated">
            <a:extLst>
              <a:ext uri="{FF2B5EF4-FFF2-40B4-BE49-F238E27FC236}">
                <a16:creationId xmlns:a16="http://schemas.microsoft.com/office/drawing/2014/main" id="{1EFD8BCE-958F-71B5-00DE-6BD6231E1963}"/>
              </a:ext>
            </a:extLst>
          </p:cNvPr>
          <p:cNvPicPr>
            <a:picLocks noChangeAspect="1"/>
          </p:cNvPicPr>
          <p:nvPr/>
        </p:nvPicPr>
        <p:blipFill>
          <a:blip r:embed="rId5"/>
          <a:stretch>
            <a:fillRect/>
          </a:stretch>
        </p:blipFill>
        <p:spPr>
          <a:xfrm>
            <a:off x="5670540" y="8893828"/>
            <a:ext cx="4704901" cy="1263981"/>
          </a:xfrm>
          <a:prstGeom prst="rect">
            <a:avLst/>
          </a:prstGeom>
        </p:spPr>
      </p:pic>
      <p:pic>
        <p:nvPicPr>
          <p:cNvPr id="6" name="Recorded Sound">
            <a:hlinkClick r:id="" action="ppaction://media"/>
            <a:extLst>
              <a:ext uri="{FF2B5EF4-FFF2-40B4-BE49-F238E27FC236}">
                <a16:creationId xmlns:a16="http://schemas.microsoft.com/office/drawing/2014/main" id="{B20D776E-EB4D-8A5B-D3D5-0EBBE713B7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3961" y="9221018"/>
            <a:ext cx="609600" cy="609600"/>
          </a:xfrm>
          <a:prstGeom prst="rect">
            <a:avLst/>
          </a:prstGeom>
        </p:spPr>
      </p:pic>
    </p:spTree>
    <p:extLst>
      <p:ext uri="{BB962C8B-B14F-4D97-AF65-F5344CB8AC3E}">
        <p14:creationId xmlns:p14="http://schemas.microsoft.com/office/powerpoint/2010/main" val="4231775580"/>
      </p:ext>
    </p:extLst>
  </p:cSld>
  <p:clrMapOvr>
    <a:masterClrMapping/>
  </p:clrMapOvr>
  <mc:AlternateContent xmlns:mc="http://schemas.openxmlformats.org/markup-compatibility/2006" xmlns:p14="http://schemas.microsoft.com/office/powerpoint/2010/main">
    <mc:Choice Requires="p14">
      <p:transition spd="slow" p14:dur="2000" advTm="13988"/>
    </mc:Choice>
    <mc:Fallback xmlns="">
      <p:transition spd="slow" advTm="1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259431"/>
            <a:ext cx="10973872" cy="1173392"/>
          </a:xfrm>
        </p:spPr>
        <p:txBody>
          <a:bodyPr/>
          <a:lstStyle/>
          <a:p>
            <a:pPr lvl="0" defTabSz="1267752" eaLnBrk="1" fontAlgn="auto" hangingPunct="1">
              <a:spcBef>
                <a:spcPts val="0"/>
              </a:spcBef>
              <a:spcAft>
                <a:spcPts val="0"/>
              </a:spcAft>
            </a:pPr>
            <a:r>
              <a:rPr lang="en-US" sz="3200" dirty="0">
                <a:solidFill>
                  <a:prstClr val="black"/>
                </a:solidFill>
                <a:ea typeface="+mn-ea"/>
                <a:cs typeface="+mn-cs"/>
              </a:rPr>
              <a:t>Experiment: </a:t>
            </a:r>
            <a:br>
              <a:rPr lang="en-US" sz="3200" dirty="0">
                <a:solidFill>
                  <a:prstClr val="black"/>
                </a:solidFill>
                <a:ea typeface="+mn-ea"/>
                <a:cs typeface="+mn-cs"/>
              </a:rPr>
            </a:br>
            <a:r>
              <a:rPr lang="en-US" sz="3200" dirty="0">
                <a:solidFill>
                  <a:prstClr val="black"/>
                </a:solidFill>
                <a:ea typeface="+mn-ea"/>
                <a:cs typeface="+mn-cs"/>
              </a:rPr>
              <a:t>To measure the speed of sound in air using a resonance tube</a:t>
            </a:r>
            <a:endParaRPr lang="en-IE" sz="24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US" sz="3200" dirty="0"/>
              <a:t>Equipment needed:</a:t>
            </a:r>
          </a:p>
          <a:p>
            <a:pPr lvl="1"/>
            <a:r>
              <a:rPr lang="en-US" sz="2800" dirty="0"/>
              <a:t>Large graduated cylinder</a:t>
            </a:r>
          </a:p>
          <a:p>
            <a:pPr lvl="1"/>
            <a:r>
              <a:rPr lang="en-US" sz="2800" dirty="0"/>
              <a:t>Resonance tubes</a:t>
            </a:r>
          </a:p>
          <a:p>
            <a:pPr lvl="1"/>
            <a:r>
              <a:rPr lang="en-US" sz="2800" dirty="0"/>
              <a:t>Retort stand and clamp</a:t>
            </a:r>
          </a:p>
          <a:p>
            <a:pPr lvl="1"/>
            <a:r>
              <a:rPr lang="en-US" sz="2800" dirty="0"/>
              <a:t>A set of tuning forks.</a:t>
            </a:r>
          </a:p>
          <a:p>
            <a:pPr lvl="1"/>
            <a:r>
              <a:rPr lang="en-US" sz="2800" dirty="0"/>
              <a:t>A </a:t>
            </a:r>
            <a:r>
              <a:rPr lang="en-US" sz="2800" dirty="0" err="1"/>
              <a:t>metre</a:t>
            </a:r>
            <a:r>
              <a:rPr lang="en-US" sz="2800" dirty="0"/>
              <a:t> stick. </a:t>
            </a:r>
          </a:p>
          <a:p>
            <a:pPr marL="84657" indent="0">
              <a:buNone/>
            </a:pPr>
            <a:endParaRPr lang="en-IE"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0704" b="19039"/>
          <a:stretch/>
        </p:blipFill>
        <p:spPr>
          <a:xfrm>
            <a:off x="8964142" y="2698636"/>
            <a:ext cx="6989735" cy="505507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908630868"/>
              </p:ext>
            </p:extLst>
          </p:nvPr>
        </p:nvGraphicFramePr>
        <p:xfrm>
          <a:off x="948360" y="5590006"/>
          <a:ext cx="6470358" cy="3294554"/>
        </p:xfrm>
        <a:graphic>
          <a:graphicData uri="http://schemas.openxmlformats.org/drawingml/2006/table">
            <a:tbl>
              <a:tblPr firstRow="1" bandRow="1">
                <a:tableStyleId>{5C22544A-7EE6-4342-B048-85BDC9FD1C3A}</a:tableStyleId>
              </a:tblPr>
              <a:tblGrid>
                <a:gridCol w="2156786">
                  <a:extLst>
                    <a:ext uri="{9D8B030D-6E8A-4147-A177-3AD203B41FA5}">
                      <a16:colId xmlns:a16="http://schemas.microsoft.com/office/drawing/2014/main" val="3391726965"/>
                    </a:ext>
                  </a:extLst>
                </a:gridCol>
                <a:gridCol w="2156786">
                  <a:extLst>
                    <a:ext uri="{9D8B030D-6E8A-4147-A177-3AD203B41FA5}">
                      <a16:colId xmlns:a16="http://schemas.microsoft.com/office/drawing/2014/main" val="319226196"/>
                    </a:ext>
                  </a:extLst>
                </a:gridCol>
                <a:gridCol w="2156786">
                  <a:extLst>
                    <a:ext uri="{9D8B030D-6E8A-4147-A177-3AD203B41FA5}">
                      <a16:colId xmlns:a16="http://schemas.microsoft.com/office/drawing/2014/main" val="976331701"/>
                    </a:ext>
                  </a:extLst>
                </a:gridCol>
              </a:tblGrid>
              <a:tr h="597642">
                <a:tc>
                  <a:txBody>
                    <a:bodyPr/>
                    <a:lstStyle/>
                    <a:p>
                      <a:pPr algn="ctr"/>
                      <a:r>
                        <a:rPr lang="en-US" dirty="0"/>
                        <a:t>Frequency </a:t>
                      </a:r>
                      <a:r>
                        <a:rPr lang="en-US" i="1" dirty="0"/>
                        <a:t>f</a:t>
                      </a:r>
                      <a:r>
                        <a:rPr lang="en-US" i="0" baseline="0" dirty="0"/>
                        <a:t> (Hz)</a:t>
                      </a:r>
                      <a:endParaRPr lang="en-IE" dirty="0"/>
                    </a:p>
                  </a:txBody>
                  <a:tcPr/>
                </a:tc>
                <a:tc>
                  <a:txBody>
                    <a:bodyPr/>
                    <a:lstStyle/>
                    <a:p>
                      <a:pPr algn="ctr"/>
                      <a:r>
                        <a:rPr lang="en-US" dirty="0"/>
                        <a:t>Resonance length </a:t>
                      </a:r>
                      <a:r>
                        <a:rPr lang="en-US" i="1" dirty="0"/>
                        <a:t>l</a:t>
                      </a:r>
                      <a:r>
                        <a:rPr lang="en-US" i="0" dirty="0"/>
                        <a:t> (m)</a:t>
                      </a:r>
                      <a:endParaRPr lang="en-IE" dirty="0"/>
                    </a:p>
                  </a:txBody>
                  <a:tcPr/>
                </a:tc>
                <a:tc>
                  <a:txBody>
                    <a:bodyPr/>
                    <a:lstStyle/>
                    <a:p>
                      <a:pPr algn="ctr"/>
                      <a:r>
                        <a:rPr lang="en-US" dirty="0"/>
                        <a:t>c / m s</a:t>
                      </a:r>
                      <a:r>
                        <a:rPr lang="en-US" baseline="30000" dirty="0"/>
                        <a:t>-1</a:t>
                      </a:r>
                      <a:r>
                        <a:rPr lang="en-US" baseline="0" dirty="0"/>
                        <a:t>         c= 4</a:t>
                      </a:r>
                      <a:r>
                        <a:rPr lang="en-US" i="1" baseline="0" dirty="0"/>
                        <a:t>f</a:t>
                      </a:r>
                      <a:r>
                        <a:rPr lang="en-US" i="0" baseline="0" dirty="0"/>
                        <a:t> (</a:t>
                      </a:r>
                      <a:r>
                        <a:rPr lang="en-US" i="1" baseline="0" dirty="0"/>
                        <a:t>l</a:t>
                      </a:r>
                      <a:r>
                        <a:rPr lang="en-US" i="0" baseline="0" dirty="0"/>
                        <a:t> + 0.3d)</a:t>
                      </a:r>
                      <a:endParaRPr lang="en-IE" baseline="30000" dirty="0"/>
                    </a:p>
                  </a:txBody>
                  <a:tcPr/>
                </a:tc>
                <a:extLst>
                  <a:ext uri="{0D108BD9-81ED-4DB2-BD59-A6C34878D82A}">
                    <a16:rowId xmlns:a16="http://schemas.microsoft.com/office/drawing/2014/main" val="2605545672"/>
                  </a:ext>
                </a:extLst>
              </a:tr>
              <a:tr h="597642">
                <a:tc>
                  <a:txBody>
                    <a:bodyPr/>
                    <a:lstStyle/>
                    <a:p>
                      <a:endParaRPr lang="en-IE"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1935199294"/>
                  </a:ext>
                </a:extLst>
              </a:tr>
              <a:tr h="597642">
                <a:tc>
                  <a:txBody>
                    <a:bodyPr/>
                    <a:lstStyle/>
                    <a:p>
                      <a:endParaRPr lang="en-IE"/>
                    </a:p>
                  </a:txBody>
                  <a:tcPr/>
                </a:tc>
                <a:tc>
                  <a:txBody>
                    <a:bodyPr/>
                    <a:lstStyle/>
                    <a:p>
                      <a:endParaRPr lang="en-IE" dirty="0"/>
                    </a:p>
                  </a:txBody>
                  <a:tcPr/>
                </a:tc>
                <a:tc>
                  <a:txBody>
                    <a:bodyPr/>
                    <a:lstStyle/>
                    <a:p>
                      <a:endParaRPr lang="en-IE"/>
                    </a:p>
                  </a:txBody>
                  <a:tcPr/>
                </a:tc>
                <a:extLst>
                  <a:ext uri="{0D108BD9-81ED-4DB2-BD59-A6C34878D82A}">
                    <a16:rowId xmlns:a16="http://schemas.microsoft.com/office/drawing/2014/main" val="1585242370"/>
                  </a:ext>
                </a:extLst>
              </a:tr>
              <a:tr h="597642">
                <a:tc>
                  <a:txBody>
                    <a:bodyPr/>
                    <a:lstStyle/>
                    <a:p>
                      <a:endParaRPr lang="en-IE"/>
                    </a:p>
                  </a:txBody>
                  <a:tcPr/>
                </a:tc>
                <a:tc>
                  <a:txBody>
                    <a:bodyPr/>
                    <a:lstStyle/>
                    <a:p>
                      <a:endParaRPr lang="en-IE" dirty="0"/>
                    </a:p>
                  </a:txBody>
                  <a:tcPr/>
                </a:tc>
                <a:tc>
                  <a:txBody>
                    <a:bodyPr/>
                    <a:lstStyle/>
                    <a:p>
                      <a:endParaRPr lang="en-IE"/>
                    </a:p>
                  </a:txBody>
                  <a:tcPr/>
                </a:tc>
                <a:extLst>
                  <a:ext uri="{0D108BD9-81ED-4DB2-BD59-A6C34878D82A}">
                    <a16:rowId xmlns:a16="http://schemas.microsoft.com/office/drawing/2014/main" val="970929645"/>
                  </a:ext>
                </a:extLst>
              </a:tr>
              <a:tr h="597642">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690681640"/>
                  </a:ext>
                </a:extLst>
              </a:tr>
            </a:tbl>
          </a:graphicData>
        </a:graphic>
      </p:graphicFrame>
      <p:pic>
        <p:nvPicPr>
          <p:cNvPr id="8" name="Picture 5" descr="A picture containing graphical user interface&#10;&#10;Description automatically generated">
            <a:extLst>
              <a:ext uri="{FF2B5EF4-FFF2-40B4-BE49-F238E27FC236}">
                <a16:creationId xmlns:a16="http://schemas.microsoft.com/office/drawing/2014/main" id="{18E01B4F-7F49-A64F-445E-594545B1FBCA}"/>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7A398537-03AE-E06D-2D6E-213387F9D8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44036" y="9368314"/>
            <a:ext cx="609600" cy="609600"/>
          </a:xfrm>
          <a:prstGeom prst="rect">
            <a:avLst/>
          </a:prstGeom>
        </p:spPr>
      </p:pic>
    </p:spTree>
    <p:extLst>
      <p:ext uri="{BB962C8B-B14F-4D97-AF65-F5344CB8AC3E}">
        <p14:creationId xmlns:p14="http://schemas.microsoft.com/office/powerpoint/2010/main" val="2323782032"/>
      </p:ext>
    </p:extLst>
  </p:cSld>
  <p:clrMapOvr>
    <a:masterClrMapping/>
  </p:clrMapOvr>
  <mc:AlternateContent xmlns:mc="http://schemas.openxmlformats.org/markup-compatibility/2006">
    <mc:Choice xmlns:p14="http://schemas.microsoft.com/office/powerpoint/2010/main" Requires="p14">
      <p:transition spd="slow" p14:dur="2000" advTm="38462"/>
    </mc:Choice>
    <mc:Fallback>
      <p:transition spd="slow" advTm="3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Stationary waves in a pipe open at both ends.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615341"/>
            <a:ext cx="6366841" cy="7131843"/>
          </a:xfrm>
        </p:spPr>
        <p:txBody>
          <a:bodyPr/>
          <a:lstStyle/>
          <a:p>
            <a:r>
              <a:rPr lang="en-US" dirty="0"/>
              <a:t>All harmonics may be present. </a:t>
            </a:r>
          </a:p>
          <a:p>
            <a:r>
              <a:rPr lang="en-US" dirty="0"/>
              <a:t>There is an antinode at each end. </a:t>
            </a:r>
          </a:p>
          <a:p>
            <a:endParaRPr lang="en-US" dirty="0"/>
          </a:p>
          <a:p>
            <a:r>
              <a:rPr lang="en-US" dirty="0"/>
              <a:t>Examples: </a:t>
            </a:r>
            <a:endParaRPr lang="en-IE" dirty="0"/>
          </a:p>
          <a:p>
            <a:pPr lvl="1"/>
            <a:r>
              <a:rPr lang="en-US" dirty="0"/>
              <a:t>Flute </a:t>
            </a:r>
          </a:p>
          <a:p>
            <a:pPr lvl="1"/>
            <a:r>
              <a:rPr lang="en-US" dirty="0"/>
              <a:t>Tin whistle </a:t>
            </a:r>
          </a:p>
          <a:p>
            <a:pPr lvl="1"/>
            <a:r>
              <a:rPr lang="en-US" dirty="0"/>
              <a:t>Recorder</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60036" r="174"/>
          <a:stretch/>
        </p:blipFill>
        <p:spPr>
          <a:xfrm>
            <a:off x="7079292" y="4969151"/>
            <a:ext cx="8795355" cy="3053415"/>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7289" r="776" b="86051"/>
          <a:stretch/>
        </p:blipFill>
        <p:spPr>
          <a:xfrm>
            <a:off x="7079292" y="4349715"/>
            <a:ext cx="8795354" cy="619436"/>
          </a:xfrm>
          <a:prstGeom prst="rect">
            <a:avLst/>
          </a:prstGeom>
        </p:spPr>
      </p:pic>
      <p:pic>
        <p:nvPicPr>
          <p:cNvPr id="8" name="Picture 5" descr="A picture containing graphical user interface&#10;&#10;Description automatically generated">
            <a:extLst>
              <a:ext uri="{FF2B5EF4-FFF2-40B4-BE49-F238E27FC236}">
                <a16:creationId xmlns:a16="http://schemas.microsoft.com/office/drawing/2014/main" id="{0C851021-F55C-EA7E-C088-8A8B527C5FE5}"/>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7" name="Recorded Sound">
            <a:hlinkClick r:id="" action="ppaction://media"/>
            <a:extLst>
              <a:ext uri="{FF2B5EF4-FFF2-40B4-BE49-F238E27FC236}">
                <a16:creationId xmlns:a16="http://schemas.microsoft.com/office/drawing/2014/main" id="{943F9D50-58B9-8DEE-1F6A-12B05F9BC8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72931" y="9503869"/>
            <a:ext cx="609600" cy="609600"/>
          </a:xfrm>
          <a:prstGeom prst="rect">
            <a:avLst/>
          </a:prstGeom>
        </p:spPr>
      </p:pic>
    </p:spTree>
    <p:extLst>
      <p:ext uri="{BB962C8B-B14F-4D97-AF65-F5344CB8AC3E}">
        <p14:creationId xmlns:p14="http://schemas.microsoft.com/office/powerpoint/2010/main" val="4254600779"/>
      </p:ext>
    </p:extLst>
  </p:cSld>
  <p:clrMapOvr>
    <a:masterClrMapping/>
  </p:clrMapOvr>
  <mc:AlternateContent xmlns:mc="http://schemas.openxmlformats.org/markup-compatibility/2006">
    <mc:Choice xmlns:p14="http://schemas.microsoft.com/office/powerpoint/2010/main" Requires="p14">
      <p:transition spd="slow" p14:dur="2000" advTm="27989"/>
    </mc:Choice>
    <mc:Fallback>
      <p:transition spd="slow" advTm="27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Useful links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dirty="0">
                <a:hlinkClick r:id="rId4"/>
              </a:rPr>
              <a:t>Simulations of sound experiments. </a:t>
            </a:r>
            <a:endParaRPr lang="en-IE" dirty="0"/>
          </a:p>
          <a:p>
            <a:r>
              <a:rPr lang="en-IE" dirty="0">
                <a:hlinkClick r:id="rId5"/>
              </a:rPr>
              <a:t>Simulation for </a:t>
            </a:r>
            <a:r>
              <a:rPr lang="en-IE" dirty="0" err="1">
                <a:hlinkClick r:id="rId5"/>
              </a:rPr>
              <a:t>sonometer</a:t>
            </a:r>
            <a:endParaRPr lang="en-IE" dirty="0"/>
          </a:p>
          <a:p>
            <a:r>
              <a:rPr lang="en-IE" dirty="0">
                <a:hlinkClick r:id="rId6"/>
              </a:rPr>
              <a:t>Simulation showing standing waves on a string.</a:t>
            </a:r>
          </a:p>
          <a:p>
            <a:r>
              <a:rPr lang="en-IE" dirty="0">
                <a:hlinkClick r:id="rId6"/>
              </a:rPr>
              <a:t> </a:t>
            </a:r>
            <a:r>
              <a:rPr lang="en-IE" dirty="0">
                <a:hlinkClick r:id="rId7"/>
              </a:rPr>
              <a:t>Tuning fork showing sound waves. </a:t>
            </a:r>
            <a:endParaRPr lang="en-IE" dirty="0"/>
          </a:p>
          <a:p>
            <a:endParaRPr lang="en-US" dirty="0"/>
          </a:p>
          <a:p>
            <a:r>
              <a:rPr lang="en-IE" dirty="0">
                <a:hlinkClick r:id="rId8"/>
              </a:rPr>
              <a:t>Sound - The physics classroom</a:t>
            </a:r>
            <a:endParaRPr lang="en-IE" dirty="0"/>
          </a:p>
          <a:p>
            <a:endParaRPr lang="en-IE" dirty="0"/>
          </a:p>
        </p:txBody>
      </p:sp>
      <p:pic>
        <p:nvPicPr>
          <p:cNvPr id="6" name="Picture 5" descr="A picture containing graphical user interface&#10;&#10;Description automatically generated">
            <a:extLst>
              <a:ext uri="{FF2B5EF4-FFF2-40B4-BE49-F238E27FC236}">
                <a16:creationId xmlns:a16="http://schemas.microsoft.com/office/drawing/2014/main" id="{F180CA72-0E0E-648B-2B91-B48DA20E5311}"/>
              </a:ext>
            </a:extLst>
          </p:cNvPr>
          <p:cNvPicPr>
            <a:picLocks noChangeAspect="1"/>
          </p:cNvPicPr>
          <p:nvPr/>
        </p:nvPicPr>
        <p:blipFill>
          <a:blip r:embed="rId9"/>
          <a:stretch>
            <a:fillRect/>
          </a:stretch>
        </p:blipFill>
        <p:spPr>
          <a:xfrm>
            <a:off x="5670540" y="8893828"/>
            <a:ext cx="4704901" cy="1263981"/>
          </a:xfrm>
          <a:prstGeom prst="rect">
            <a:avLst/>
          </a:prstGeom>
        </p:spPr>
      </p:pic>
    </p:spTree>
    <p:extLst>
      <p:ext uri="{BB962C8B-B14F-4D97-AF65-F5344CB8AC3E}">
        <p14:creationId xmlns:p14="http://schemas.microsoft.com/office/powerpoint/2010/main" val="2784279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algn="ctr" defTabSz="1267752" eaLnBrk="1" fontAlgn="auto" hangingPunct="1">
              <a:spcBef>
                <a:spcPts val="0"/>
              </a:spcBef>
              <a:spcAft>
                <a:spcPts val="0"/>
              </a:spcAft>
            </a:pPr>
            <a:br>
              <a:rPr lang="en-US" sz="4000" dirty="0">
                <a:solidFill>
                  <a:prstClr val="black"/>
                </a:solidFill>
                <a:ea typeface="+mn-ea"/>
                <a:cs typeface="+mn-cs"/>
              </a:rPr>
            </a:br>
            <a:r>
              <a:rPr lang="en-IE" sz="4000" dirty="0">
                <a:ea typeface="+mj-lt"/>
                <a:cs typeface="+mj-lt"/>
              </a:rPr>
              <a:t>Bibliography</a:t>
            </a:r>
            <a:endParaRPr lang="en-US" sz="4000" dirty="0">
              <a:cs typeface="Calibri"/>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p:txBody>
          <a:bodyPr/>
          <a:lstStyle/>
          <a:p>
            <a:r>
              <a:rPr lang="en-IE" sz="1600" dirty="0"/>
              <a:t>Vibrating objects </a:t>
            </a:r>
            <a:r>
              <a:rPr lang="en-IE" sz="1600" dirty="0">
                <a:hlinkClick r:id="rId3"/>
              </a:rPr>
              <a:t>http://wegrowthinkers.weebly.com/sound-energy.html</a:t>
            </a:r>
            <a:r>
              <a:rPr lang="en-IE" sz="1600" dirty="0"/>
              <a:t> </a:t>
            </a:r>
          </a:p>
          <a:p>
            <a:r>
              <a:rPr lang="en-IE" sz="1600" dirty="0"/>
              <a:t>Interference of sound </a:t>
            </a:r>
            <a:r>
              <a:rPr lang="en-IE" sz="1600" dirty="0">
                <a:hlinkClick r:id="rId4"/>
              </a:rPr>
              <a:t>http://cikgufazilah.blogspot.com/2018/03/see-sound-2-interference-of-sound.html</a:t>
            </a:r>
            <a:r>
              <a:rPr lang="en-IE" sz="1600" dirty="0"/>
              <a:t> </a:t>
            </a:r>
          </a:p>
          <a:p>
            <a:r>
              <a:rPr lang="en-IE" sz="1600" dirty="0"/>
              <a:t>Bell Jar </a:t>
            </a:r>
            <a:r>
              <a:rPr lang="en-IE" sz="1600" dirty="0">
                <a:hlinkClick r:id="rId5"/>
              </a:rPr>
              <a:t>https://byjus.com/physics/sound-waves-need-medium-propagation/</a:t>
            </a:r>
            <a:r>
              <a:rPr lang="en-IE" sz="1600" dirty="0"/>
              <a:t> </a:t>
            </a:r>
          </a:p>
          <a:p>
            <a:r>
              <a:rPr lang="en-IE" sz="1600" dirty="0"/>
              <a:t>Overtones </a:t>
            </a:r>
            <a:r>
              <a:rPr lang="en-IE" sz="1600" dirty="0">
                <a:hlinkClick r:id="rId6"/>
              </a:rPr>
              <a:t>https://study.com/academy/lesson/overtone-definition-lesson-quiz.html</a:t>
            </a:r>
            <a:r>
              <a:rPr lang="en-IE" sz="1600" dirty="0"/>
              <a:t> </a:t>
            </a:r>
          </a:p>
          <a:p>
            <a:r>
              <a:rPr lang="en-IE" sz="1600" dirty="0"/>
              <a:t>Frequency of audibility </a:t>
            </a:r>
            <a:r>
              <a:rPr lang="en-IE" sz="1600" dirty="0">
                <a:hlinkClick r:id="rId7"/>
              </a:rPr>
              <a:t>http://www.cochlea.org/en/hear/human-auditory-range</a:t>
            </a:r>
            <a:r>
              <a:rPr lang="en-IE" sz="1600" dirty="0"/>
              <a:t> </a:t>
            </a:r>
          </a:p>
          <a:p>
            <a:r>
              <a:rPr lang="en-IE" sz="1600" dirty="0" err="1"/>
              <a:t>Bartons</a:t>
            </a:r>
            <a:r>
              <a:rPr lang="en-IE" sz="1600" dirty="0"/>
              <a:t> pendulum </a:t>
            </a:r>
            <a:r>
              <a:rPr lang="en-IE" sz="1600" dirty="0">
                <a:hlinkClick r:id="rId8"/>
              </a:rPr>
              <a:t>https://gfycat.com/gifs/search/pendulum+clock</a:t>
            </a:r>
            <a:r>
              <a:rPr lang="en-IE" sz="1600" dirty="0"/>
              <a:t> </a:t>
            </a:r>
          </a:p>
          <a:p>
            <a:r>
              <a:rPr lang="en-IE" sz="1600" dirty="0"/>
              <a:t>Opera singer shattering glass </a:t>
            </a:r>
            <a:r>
              <a:rPr lang="en-IE" sz="1600" dirty="0">
                <a:hlinkClick r:id="rId9"/>
              </a:rPr>
              <a:t>https://www.youtube.com/watch?v=0_-TA1epGXU</a:t>
            </a:r>
            <a:r>
              <a:rPr lang="en-IE" sz="1600" dirty="0"/>
              <a:t> </a:t>
            </a:r>
          </a:p>
          <a:p>
            <a:r>
              <a:rPr lang="en-IE" sz="1600" dirty="0"/>
              <a:t>Threshold of hearing </a:t>
            </a:r>
            <a:r>
              <a:rPr lang="en-IE" sz="1600" dirty="0">
                <a:hlinkClick r:id="rId10"/>
              </a:rPr>
              <a:t>https://www.istockphoto.com/illustrations/cartoon-of-a-whispering-in-ear</a:t>
            </a:r>
            <a:endParaRPr lang="en-IE" sz="1600" dirty="0"/>
          </a:p>
          <a:p>
            <a:r>
              <a:rPr lang="en-IE" sz="1600" dirty="0"/>
              <a:t>Happy ear </a:t>
            </a:r>
            <a:r>
              <a:rPr lang="en-IE" sz="1600" dirty="0">
                <a:hlinkClick r:id="rId11"/>
              </a:rPr>
              <a:t>https://www.dreamstime.com/cute-smiling-happy-human-ear-couple-cute-smiling-happy-human-ear-couple-vector-flat-cartoon-character-illustration-isolated-image165560614</a:t>
            </a:r>
            <a:r>
              <a:rPr lang="en-IE" sz="1600" dirty="0"/>
              <a:t> </a:t>
            </a:r>
          </a:p>
          <a:p>
            <a:r>
              <a:rPr lang="en-IE" sz="1600" dirty="0"/>
              <a:t>Sound intensity level. </a:t>
            </a:r>
            <a:r>
              <a:rPr lang="en-IE" sz="1600" dirty="0">
                <a:hlinkClick r:id="rId12"/>
              </a:rPr>
              <a:t>https://www.istockphoto.com/photos/low-frequency-sound</a:t>
            </a:r>
            <a:r>
              <a:rPr lang="en-IE" sz="1600" dirty="0"/>
              <a:t> </a:t>
            </a:r>
          </a:p>
          <a:p>
            <a:r>
              <a:rPr lang="en-IE" sz="1600" dirty="0"/>
              <a:t>Sound level meter </a:t>
            </a:r>
            <a:r>
              <a:rPr lang="en-IE" sz="1600" dirty="0">
                <a:hlinkClick r:id="rId13"/>
              </a:rPr>
              <a:t>https://bcscalibration.ie/product/sound-level-meter/</a:t>
            </a:r>
            <a:endParaRPr lang="en-IE" sz="1600" dirty="0"/>
          </a:p>
          <a:p>
            <a:r>
              <a:rPr lang="en-IE" sz="1600" dirty="0"/>
              <a:t>Hearing symbol </a:t>
            </a:r>
            <a:r>
              <a:rPr lang="en-IE" sz="1600" dirty="0">
                <a:hlinkClick r:id="rId14"/>
              </a:rPr>
              <a:t>https://www.vecteezy.com/vector-art/8352645-symbol-wear-hearing-protection-isolate-on-white-background-vector-illustration-eps-10</a:t>
            </a:r>
            <a:r>
              <a:rPr lang="en-IE" sz="1600" dirty="0"/>
              <a:t>    </a:t>
            </a:r>
          </a:p>
          <a:p>
            <a:r>
              <a:rPr lang="en-IE" sz="1600" dirty="0"/>
              <a:t>Nodes/Antinodes </a:t>
            </a:r>
            <a:r>
              <a:rPr lang="en-IE" sz="1600" dirty="0">
                <a:hlinkClick r:id="rId15"/>
              </a:rPr>
              <a:t>https://www.physicskey.com/39/standing-waves-and-normal-modes</a:t>
            </a:r>
            <a:r>
              <a:rPr lang="en-IE" sz="1600" dirty="0"/>
              <a:t> </a:t>
            </a:r>
          </a:p>
          <a:p>
            <a:r>
              <a:rPr lang="en-IE" sz="1600" dirty="0" err="1"/>
              <a:t>Sonometer</a:t>
            </a:r>
            <a:r>
              <a:rPr lang="en-IE" sz="1600" dirty="0"/>
              <a:t> </a:t>
            </a:r>
            <a:r>
              <a:rPr lang="en-IE" sz="1600" dirty="0">
                <a:hlinkClick r:id="rId16"/>
              </a:rPr>
              <a:t>https://www.learncbse.in/to-find-the-frequency-of-the-ac-mains-with-a-sonometer/</a:t>
            </a:r>
            <a:r>
              <a:rPr lang="en-IE" sz="1600" dirty="0"/>
              <a:t> </a:t>
            </a:r>
          </a:p>
          <a:p>
            <a:r>
              <a:rPr lang="en-US" sz="1600" dirty="0"/>
              <a:t>Harmonics </a:t>
            </a:r>
            <a:r>
              <a:rPr lang="en-US" sz="1600" dirty="0">
                <a:hlinkClick r:id="rId17"/>
              </a:rPr>
              <a:t>https://flypaper.soundfly.com/features/the-weird-and-creepy-world-of-string-harmonics/</a:t>
            </a:r>
            <a:r>
              <a:rPr lang="en-US" sz="1600" dirty="0"/>
              <a:t> </a:t>
            </a:r>
          </a:p>
          <a:p>
            <a:r>
              <a:rPr lang="en-US" sz="1600" dirty="0"/>
              <a:t>Stationary sound wave </a:t>
            </a:r>
            <a:r>
              <a:rPr lang="en-US" sz="1600" dirty="0">
                <a:hlinkClick r:id="rId18"/>
              </a:rPr>
              <a:t>https://hvysci.weebly.com/closed-pipes.html</a:t>
            </a:r>
            <a:r>
              <a:rPr lang="en-US" sz="1600" dirty="0"/>
              <a:t> </a:t>
            </a:r>
            <a:endParaRPr lang="en-IE" sz="1600" dirty="0"/>
          </a:p>
          <a:p>
            <a:endParaRPr lang="en-IE" sz="1600" dirty="0"/>
          </a:p>
        </p:txBody>
      </p:sp>
      <p:pic>
        <p:nvPicPr>
          <p:cNvPr id="6" name="Picture 5" descr="A picture containing graphical user interface&#10;&#10;Description automatically generated">
            <a:extLst>
              <a:ext uri="{FF2B5EF4-FFF2-40B4-BE49-F238E27FC236}">
                <a16:creationId xmlns:a16="http://schemas.microsoft.com/office/drawing/2014/main" id="{3A4FBA12-1EE1-3A0F-466E-83877C6B20A9}"/>
              </a:ext>
            </a:extLst>
          </p:cNvPr>
          <p:cNvPicPr>
            <a:picLocks noChangeAspect="1"/>
          </p:cNvPicPr>
          <p:nvPr/>
        </p:nvPicPr>
        <p:blipFill>
          <a:blip r:embed="rId19"/>
          <a:stretch>
            <a:fillRect/>
          </a:stretch>
        </p:blipFill>
        <p:spPr>
          <a:xfrm>
            <a:off x="5670540" y="8893828"/>
            <a:ext cx="4704901" cy="1263981"/>
          </a:xfrm>
          <a:prstGeom prst="rect">
            <a:avLst/>
          </a:prstGeom>
        </p:spPr>
      </p:pic>
    </p:spTree>
    <p:extLst>
      <p:ext uri="{BB962C8B-B14F-4D97-AF65-F5344CB8AC3E}">
        <p14:creationId xmlns:p14="http://schemas.microsoft.com/office/powerpoint/2010/main" val="3442306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60"/>
            <a:ext cx="16257588" cy="9144893"/>
          </a:xfrm>
          <a:prstGeom prst="rect">
            <a:avLst/>
          </a:prstGeom>
        </p:spPr>
      </p:pic>
      <p:sp>
        <p:nvSpPr>
          <p:cNvPr id="2" name="Title 1"/>
          <p:cNvSpPr>
            <a:spLocks noGrp="1"/>
          </p:cNvSpPr>
          <p:nvPr>
            <p:ph type="title"/>
          </p:nvPr>
        </p:nvSpPr>
        <p:spPr>
          <a:xfrm>
            <a:off x="1117710" y="472613"/>
            <a:ext cx="14022169" cy="1767590"/>
          </a:xfrm>
        </p:spPr>
        <p:txBody>
          <a:bodyPr/>
          <a:lstStyle/>
          <a:p>
            <a:pPr algn="ctr"/>
            <a:r>
              <a:rPr lang="en-IE" b="1" dirty="0"/>
              <a:t>Contact Details</a:t>
            </a:r>
          </a:p>
        </p:txBody>
      </p:sp>
      <p:sp>
        <p:nvSpPr>
          <p:cNvPr id="3" name="Content Placeholder 2"/>
          <p:cNvSpPr>
            <a:spLocks noGrp="1"/>
          </p:cNvSpPr>
          <p:nvPr>
            <p:ph idx="1"/>
          </p:nvPr>
        </p:nvSpPr>
        <p:spPr>
          <a:xfrm>
            <a:off x="1117710" y="2503161"/>
            <a:ext cx="14022169" cy="5802351"/>
          </a:xfrm>
        </p:spPr>
        <p:txBody>
          <a:bodyPr vert="horz" lIns="121932" tIns="60966" rIns="121932" bIns="60966" rtlCol="0" anchor="t">
            <a:normAutofit fontScale="92500" lnSpcReduction="20000"/>
          </a:bodyPr>
          <a:lstStyle/>
          <a:p>
            <a:pPr marL="0" indent="0" algn="ctr">
              <a:buNone/>
            </a:pPr>
            <a:endParaRPr lang="en-IE" sz="4321" b="1" dirty="0"/>
          </a:p>
          <a:p>
            <a:pPr marL="0" indent="0" algn="ctr">
              <a:buNone/>
            </a:pPr>
            <a:r>
              <a:rPr lang="en-IE" sz="4267" b="1" dirty="0"/>
              <a:t>Register for on-line CPD resources: </a:t>
            </a:r>
            <a:r>
              <a:rPr lang="en-IE" sz="4267" b="1" dirty="0">
                <a:hlinkClick r:id="rId3"/>
              </a:rPr>
              <a:t>https://epistem.ie</a:t>
            </a:r>
            <a:endParaRPr lang="en-IE" sz="4267" b="1" dirty="0"/>
          </a:p>
          <a:p>
            <a:pPr marL="0" indent="0" algn="ctr">
              <a:buNone/>
            </a:pPr>
            <a:r>
              <a:rPr lang="en-IE" sz="4267" b="1" dirty="0">
                <a:cs typeface="Calibri"/>
              </a:rPr>
              <a:t>EPI</a:t>
            </a:r>
            <a:r>
              <a:rPr lang="en-IE" sz="4267" b="1" dirty="0">
                <a:latin typeface="DengXian" panose="02010600030101010101" pitchFamily="2" charset="-122"/>
                <a:ea typeface="DengXian" panose="02010600030101010101" pitchFamily="2" charset="-122"/>
                <a:cs typeface="Calibri"/>
              </a:rPr>
              <a:t>•</a:t>
            </a:r>
            <a:r>
              <a:rPr lang="en-IE" sz="4267" b="1" dirty="0">
                <a:cs typeface="Calibri"/>
              </a:rPr>
              <a:t>STEM project: </a:t>
            </a:r>
            <a:r>
              <a:rPr lang="en-IE" sz="4267" b="1" dirty="0">
                <a:cs typeface="Calibri"/>
                <a:hlinkClick r:id="rId4"/>
              </a:rPr>
              <a:t>Resources</a:t>
            </a:r>
            <a:endParaRPr lang="en-IE" sz="4267" b="1" dirty="0">
              <a:cs typeface="Calibri"/>
            </a:endParaRPr>
          </a:p>
          <a:p>
            <a:pPr marL="0" indent="0" algn="ctr">
              <a:buNone/>
            </a:pPr>
            <a:r>
              <a:rPr lang="en-IE" sz="4267" b="1" dirty="0">
                <a:cs typeface="Calibri"/>
              </a:rPr>
              <a:t>Contact: </a:t>
            </a:r>
            <a:r>
              <a:rPr lang="en-IE" sz="4267" dirty="0">
                <a:cs typeface="Calibri"/>
              </a:rPr>
              <a:t>Helen Fitzgerald, Senior Executive Administrator</a:t>
            </a:r>
          </a:p>
          <a:p>
            <a:pPr marL="0" indent="0" algn="ctr">
              <a:buNone/>
            </a:pPr>
            <a:r>
              <a:rPr lang="en-IE" sz="4267" b="1" dirty="0"/>
              <a:t>Email: </a:t>
            </a:r>
            <a:r>
              <a:rPr lang="en-IE" sz="4267" b="1" dirty="0">
                <a:hlinkClick r:id="rId5"/>
              </a:rPr>
              <a:t>helen.fitzgerald@ul.ie</a:t>
            </a:r>
            <a:endParaRPr lang="en-IE" sz="4267" b="1" dirty="0"/>
          </a:p>
          <a:p>
            <a:pPr marL="0" indent="0" algn="ctr">
              <a:buNone/>
            </a:pPr>
            <a:endParaRPr lang="en-IE" sz="4321" b="1" dirty="0"/>
          </a:p>
          <a:p>
            <a:pPr marL="0" indent="0" algn="ctr">
              <a:buNone/>
            </a:pPr>
            <a:r>
              <a:rPr lang="en-IE" sz="2267" b="1" dirty="0"/>
              <a:t>This on-line CPD project [HEA funded] is an initiative with EPI</a:t>
            </a:r>
            <a:r>
              <a:rPr lang="en-IE" sz="2267" b="1" dirty="0">
                <a:latin typeface="DengXian" panose="02010600030101010101" pitchFamily="2" charset="-122"/>
                <a:ea typeface="DengXian" panose="02010600030101010101" pitchFamily="2" charset="-122"/>
              </a:rPr>
              <a:t>•STEM for science and mathematics secondary teachers in Ireland. The research-led development team include:</a:t>
            </a:r>
          </a:p>
          <a:p>
            <a:pPr marL="0" indent="0" algn="ctr">
              <a:buNone/>
            </a:pPr>
            <a:r>
              <a:rPr lang="en-IE" sz="2267" b="1" dirty="0">
                <a:latin typeface="DengXian"/>
                <a:ea typeface="DengXian"/>
              </a:rPr>
              <a:t>Geraldine Mooney </a:t>
            </a:r>
            <a:r>
              <a:rPr lang="en-IE" sz="2267" b="1" dirty="0" err="1">
                <a:latin typeface="DengXian"/>
                <a:ea typeface="DengXian"/>
              </a:rPr>
              <a:t>Simmie</a:t>
            </a:r>
            <a:r>
              <a:rPr lang="en-IE" sz="2267" b="1" dirty="0">
                <a:latin typeface="DengXian"/>
                <a:ea typeface="DengXian"/>
              </a:rPr>
              <a:t>, Niamh O’Meara, Merrilyn Goos, Stephen Comiskey, Ciara Lane, Tracey O’Connell, Vo Van De, Tara Ryan, Martina Scully, Jack Nealon, Daniel Casey, Keith Kennedy, Annette Forster, </a:t>
            </a:r>
            <a:r>
              <a:rPr lang="en-IE" sz="2267" b="1" dirty="0" err="1">
                <a:latin typeface="DengXian"/>
                <a:ea typeface="DengXian"/>
              </a:rPr>
              <a:t>Céren</a:t>
            </a:r>
            <a:r>
              <a:rPr lang="en-IE" sz="2267" b="1" dirty="0">
                <a:latin typeface="DengXian"/>
                <a:ea typeface="DengXian"/>
              </a:rPr>
              <a:t> O’Connell, Martha Cosgrave, Veronica Ryan, Gemma Henstock</a:t>
            </a:r>
            <a:endParaRPr lang="en-IE" sz="2267" b="1" dirty="0"/>
          </a:p>
          <a:p>
            <a:pPr marL="0" indent="0" algn="ctr">
              <a:buNone/>
            </a:pPr>
            <a:r>
              <a:rPr lang="en-IE" sz="4321" b="1" dirty="0"/>
              <a:t> </a:t>
            </a:r>
          </a:p>
          <a:p>
            <a:pPr marL="0" indent="0" algn="ctr">
              <a:buNone/>
            </a:pPr>
            <a:endParaRPr lang="en-IE" sz="4321" b="1" dirty="0"/>
          </a:p>
          <a:p>
            <a:endParaRPr lang="en-IE" sz="36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13220446" y="8145507"/>
            <a:ext cx="3036006" cy="1509858"/>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5647967" y="8305512"/>
            <a:ext cx="4961655" cy="1346141"/>
          </a:xfrm>
          <a:prstGeom prst="rect">
            <a:avLst/>
          </a:prstGeom>
        </p:spPr>
      </p:pic>
    </p:spTree>
    <p:extLst>
      <p:ext uri="{BB962C8B-B14F-4D97-AF65-F5344CB8AC3E}">
        <p14:creationId xmlns:p14="http://schemas.microsoft.com/office/powerpoint/2010/main" val="2906757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293937"/>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Familiar Terms</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1483198" y="1949572"/>
            <a:ext cx="4503534" cy="5400134"/>
          </a:xfrm>
        </p:spPr>
        <p:txBody>
          <a:bodyPr/>
          <a:lstStyle/>
          <a:p>
            <a:r>
              <a:rPr lang="en-IE" dirty="0"/>
              <a:t>Frequency</a:t>
            </a:r>
          </a:p>
          <a:p>
            <a:r>
              <a:rPr lang="en-IE" dirty="0"/>
              <a:t>Wavelength </a:t>
            </a:r>
          </a:p>
          <a:p>
            <a:r>
              <a:rPr lang="en-IE" dirty="0"/>
              <a:t>Amplitude</a:t>
            </a:r>
          </a:p>
          <a:p>
            <a:r>
              <a:rPr lang="en-IE" dirty="0"/>
              <a:t>Reflection</a:t>
            </a:r>
          </a:p>
          <a:p>
            <a:r>
              <a:rPr lang="en-IE" dirty="0"/>
              <a:t>Refraction</a:t>
            </a:r>
          </a:p>
          <a:p>
            <a:r>
              <a:rPr lang="en-IE" dirty="0"/>
              <a:t>Diffraction</a:t>
            </a:r>
          </a:p>
        </p:txBody>
      </p:sp>
      <p:sp>
        <p:nvSpPr>
          <p:cNvPr id="7" name="TextBox 6"/>
          <p:cNvSpPr txBox="1"/>
          <p:nvPr/>
        </p:nvSpPr>
        <p:spPr>
          <a:xfrm>
            <a:off x="8039819" y="1949572"/>
            <a:ext cx="5486400" cy="5207516"/>
          </a:xfrm>
          <a:prstGeom prst="rect">
            <a:avLst/>
          </a:prstGeom>
          <a:noFill/>
        </p:spPr>
        <p:txBody>
          <a:bodyPr wrap="square" rtlCol="0">
            <a:spAutoFit/>
          </a:bodyPr>
          <a:lstStyle/>
          <a:p>
            <a:pPr marL="507938" indent="-507938" defTabSz="677250">
              <a:spcBef>
                <a:spcPct val="20000"/>
              </a:spcBef>
              <a:buClr>
                <a:srgbClr val="0C60A3"/>
              </a:buClr>
              <a:buFont typeface="Arial" panose="020B0604020202020204" pitchFamily="34" charset="0"/>
              <a:buChar char="•"/>
            </a:pPr>
            <a:r>
              <a:rPr lang="en-IE" sz="4800" dirty="0"/>
              <a:t>Interference</a:t>
            </a:r>
            <a:endParaRPr lang="en-IE" sz="4740" dirty="0">
              <a:solidFill>
                <a:srgbClr val="00153B"/>
              </a:solidFill>
              <a:latin typeface="Calibri"/>
              <a:ea typeface="ヒラギノ角ゴ Pro W3" pitchFamily="-111" charset="-128"/>
            </a:endParaRPr>
          </a:p>
          <a:p>
            <a:pPr marL="507938" lvl="0" indent="-507938" defTabSz="677250">
              <a:spcBef>
                <a:spcPct val="20000"/>
              </a:spcBef>
              <a:buClr>
                <a:srgbClr val="0C60A3"/>
              </a:buClr>
              <a:buFont typeface="Arial" panose="020B0604020202020204" pitchFamily="34" charset="0"/>
              <a:buChar char="•"/>
            </a:pPr>
            <a:r>
              <a:rPr lang="en-IE" sz="4740" dirty="0">
                <a:solidFill>
                  <a:srgbClr val="00153B"/>
                </a:solidFill>
                <a:latin typeface="Calibri"/>
                <a:ea typeface="ヒラギノ角ゴ Pro W3" pitchFamily="-111" charset="-128"/>
              </a:rPr>
              <a:t>Compression</a:t>
            </a:r>
          </a:p>
          <a:p>
            <a:pPr marL="507938" lvl="0" indent="-507938" defTabSz="677250">
              <a:spcBef>
                <a:spcPct val="20000"/>
              </a:spcBef>
              <a:buClr>
                <a:srgbClr val="0C60A3"/>
              </a:buClr>
              <a:buFont typeface="Arial" panose="020B0604020202020204" pitchFamily="34" charset="0"/>
              <a:buChar char="•"/>
            </a:pPr>
            <a:r>
              <a:rPr lang="en-IE" sz="4740" dirty="0">
                <a:solidFill>
                  <a:srgbClr val="00153B"/>
                </a:solidFill>
                <a:latin typeface="Calibri"/>
                <a:ea typeface="ヒラギノ角ゴ Pro W3" pitchFamily="-111" charset="-128"/>
              </a:rPr>
              <a:t>Rarefaction</a:t>
            </a:r>
          </a:p>
          <a:p>
            <a:pPr marL="507938" lvl="0" indent="-507938" defTabSz="677250">
              <a:spcBef>
                <a:spcPct val="20000"/>
              </a:spcBef>
              <a:buClr>
                <a:srgbClr val="0C60A3"/>
              </a:buClr>
              <a:buFont typeface="Arial" panose="020B0604020202020204" pitchFamily="34" charset="0"/>
              <a:buChar char="•"/>
            </a:pPr>
            <a:r>
              <a:rPr lang="en-IE" sz="4740" dirty="0">
                <a:solidFill>
                  <a:srgbClr val="00153B"/>
                </a:solidFill>
                <a:latin typeface="Calibri"/>
                <a:ea typeface="ヒラギノ角ゴ Pro W3" pitchFamily="-111" charset="-128"/>
              </a:rPr>
              <a:t>Longitudinal waves</a:t>
            </a:r>
          </a:p>
          <a:p>
            <a:pPr marL="507938" lvl="0" indent="-507938" defTabSz="677250">
              <a:spcBef>
                <a:spcPct val="20000"/>
              </a:spcBef>
              <a:buClr>
                <a:srgbClr val="0C60A3"/>
              </a:buClr>
              <a:buFont typeface="Arial" panose="020B0604020202020204" pitchFamily="34" charset="0"/>
              <a:buChar char="•"/>
            </a:pPr>
            <a:r>
              <a:rPr lang="en-IE" sz="4740" dirty="0">
                <a:solidFill>
                  <a:srgbClr val="00153B"/>
                </a:solidFill>
                <a:latin typeface="Calibri"/>
                <a:ea typeface="ヒラギノ角ゴ Pro W3" pitchFamily="-111" charset="-128"/>
              </a:rPr>
              <a:t>Transverse waves</a:t>
            </a:r>
          </a:p>
          <a:p>
            <a:pPr marL="507938" lvl="0" indent="-507938" defTabSz="677250">
              <a:spcBef>
                <a:spcPct val="20000"/>
              </a:spcBef>
              <a:buClr>
                <a:srgbClr val="0C60A3"/>
              </a:buClr>
              <a:buFont typeface="Arial" panose="020B0604020202020204" pitchFamily="34" charset="0"/>
              <a:buChar char="•"/>
            </a:pPr>
            <a:r>
              <a:rPr lang="en-IE" sz="4740" dirty="0">
                <a:solidFill>
                  <a:srgbClr val="00153B"/>
                </a:solidFill>
                <a:latin typeface="Calibri"/>
                <a:ea typeface="ヒラギノ角ゴ Pro W3" pitchFamily="-111" charset="-128"/>
              </a:rPr>
              <a:t>Medium </a:t>
            </a:r>
          </a:p>
        </p:txBody>
      </p:sp>
      <p:pic>
        <p:nvPicPr>
          <p:cNvPr id="6" name="Picture 5" descr="A picture containing graphical user interface&#10;&#10;Description automatically generated">
            <a:extLst>
              <a:ext uri="{FF2B5EF4-FFF2-40B4-BE49-F238E27FC236}">
                <a16:creationId xmlns:a16="http://schemas.microsoft.com/office/drawing/2014/main" id="{56F537E5-9C5F-F3BA-03EA-058704FCD027}"/>
              </a:ext>
            </a:extLst>
          </p:cNvPr>
          <p:cNvPicPr>
            <a:picLocks noChangeAspect="1"/>
          </p:cNvPicPr>
          <p:nvPr/>
        </p:nvPicPr>
        <p:blipFill>
          <a:blip r:embed="rId6"/>
          <a:stretch>
            <a:fillRect/>
          </a:stretch>
        </p:blipFill>
        <p:spPr>
          <a:xfrm>
            <a:off x="5670540" y="8915114"/>
            <a:ext cx="4704901" cy="1263981"/>
          </a:xfrm>
          <a:prstGeom prst="rect">
            <a:avLst/>
          </a:prstGeom>
        </p:spPr>
      </p:pic>
      <p:pic>
        <p:nvPicPr>
          <p:cNvPr id="5" name="Recorded Sound">
            <a:hlinkClick r:id="" action="ppaction://media"/>
            <a:extLst>
              <a:ext uri="{FF2B5EF4-FFF2-40B4-BE49-F238E27FC236}">
                <a16:creationId xmlns:a16="http://schemas.microsoft.com/office/drawing/2014/main" id="{6242F8E8-EE3A-F5D9-F4F2-310C9E8468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2631" y="9443917"/>
            <a:ext cx="609600" cy="609600"/>
          </a:xfrm>
          <a:prstGeom prst="rect">
            <a:avLst/>
          </a:prstGeom>
        </p:spPr>
      </p:pic>
    </p:spTree>
    <p:extLst>
      <p:ext uri="{BB962C8B-B14F-4D97-AF65-F5344CB8AC3E}">
        <p14:creationId xmlns:p14="http://schemas.microsoft.com/office/powerpoint/2010/main" val="2646025585"/>
      </p:ext>
    </p:extLst>
  </p:cSld>
  <p:clrMapOvr>
    <a:masterClrMapping/>
  </p:clrMapOvr>
  <mc:AlternateContent xmlns:mc="http://schemas.openxmlformats.org/markup-compatibility/2006" xmlns:p14="http://schemas.microsoft.com/office/powerpoint/2010/main">
    <mc:Choice Requires="p14">
      <p:transition spd="slow" p14:dur="2000" advTm="17099"/>
    </mc:Choice>
    <mc:Fallback xmlns="">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293937"/>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Sound is a Wave</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4"/>
            <a:ext cx="8195641" cy="6010409"/>
          </a:xfrm>
        </p:spPr>
        <p:txBody>
          <a:bodyPr/>
          <a:lstStyle/>
          <a:p>
            <a:r>
              <a:rPr lang="en-IE" dirty="0"/>
              <a:t>As we know sound travels through a medium as waves. </a:t>
            </a:r>
          </a:p>
          <a:p>
            <a:r>
              <a:rPr lang="en-IE" dirty="0"/>
              <a:t>Therefore sound can undergo:</a:t>
            </a:r>
          </a:p>
          <a:p>
            <a:pPr lvl="1"/>
            <a:r>
              <a:rPr lang="en-IE" dirty="0"/>
              <a:t>Reflection</a:t>
            </a:r>
          </a:p>
          <a:p>
            <a:pPr lvl="1"/>
            <a:r>
              <a:rPr lang="en-IE" dirty="0"/>
              <a:t>Refraction</a:t>
            </a:r>
          </a:p>
          <a:p>
            <a:pPr lvl="1"/>
            <a:r>
              <a:rPr lang="en-IE" dirty="0"/>
              <a:t>Diffraction</a:t>
            </a:r>
          </a:p>
          <a:p>
            <a:pPr lvl="1"/>
            <a:r>
              <a:rPr lang="en-IE" dirty="0"/>
              <a:t>Interference</a:t>
            </a:r>
          </a:p>
        </p:txBody>
      </p:sp>
      <p:pic>
        <p:nvPicPr>
          <p:cNvPr id="1026" name="Picture 2" descr="Ways of showing waves | Sound Wav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81327" y="4726646"/>
            <a:ext cx="7756769" cy="2795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Description automatically generated">
            <a:extLst>
              <a:ext uri="{FF2B5EF4-FFF2-40B4-BE49-F238E27FC236}">
                <a16:creationId xmlns:a16="http://schemas.microsoft.com/office/drawing/2014/main" id="{E1E361C7-CC4A-E9FE-D6F5-FCB428E96BF2}"/>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71BDAA98-8BC1-1CAB-FF7C-F57149CDCD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2631" y="9368314"/>
            <a:ext cx="609600" cy="609600"/>
          </a:xfrm>
          <a:prstGeom prst="rect">
            <a:avLst/>
          </a:prstGeom>
        </p:spPr>
      </p:pic>
    </p:spTree>
    <p:extLst>
      <p:ext uri="{BB962C8B-B14F-4D97-AF65-F5344CB8AC3E}">
        <p14:creationId xmlns:p14="http://schemas.microsoft.com/office/powerpoint/2010/main" val="660963767"/>
      </p:ext>
    </p:extLst>
  </p:cSld>
  <p:clrMapOvr>
    <a:masterClrMapping/>
  </p:clrMapOvr>
  <mc:AlternateContent xmlns:mc="http://schemas.openxmlformats.org/markup-compatibility/2006" xmlns:p14="http://schemas.microsoft.com/office/powerpoint/2010/main">
    <mc:Choice Requires="p14">
      <p:transition spd="slow" p14:dur="2000" advTm="59963"/>
    </mc:Choice>
    <mc:Fallback xmlns="">
      <p:transition spd="slow" advTm="5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Vibrating objects produce sound</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3" name="Content Placeholder 2">
            <a:extLst>
              <a:ext uri="{FF2B5EF4-FFF2-40B4-BE49-F238E27FC236}">
                <a16:creationId xmlns:a16="http://schemas.microsoft.com/office/drawing/2014/main" id="{9A115378-0107-A6E9-8B33-567DA6BF420D}"/>
              </a:ext>
            </a:extLst>
          </p:cNvPr>
          <p:cNvSpPr>
            <a:spLocks noGrp="1"/>
          </p:cNvSpPr>
          <p:nvPr>
            <p:ph idx="1"/>
          </p:nvPr>
        </p:nvSpPr>
        <p:spPr>
          <a:xfrm>
            <a:off x="948359" y="1874133"/>
            <a:ext cx="6280577" cy="7045579"/>
          </a:xfrm>
        </p:spPr>
        <p:txBody>
          <a:bodyPr/>
          <a:lstStyle/>
          <a:p>
            <a:r>
              <a:rPr lang="en-IE" dirty="0"/>
              <a:t>The vibration of the object causes the molecules within the medium to vibrate.</a:t>
            </a:r>
          </a:p>
          <a:p>
            <a:endParaRPr lang="en-IE" dirty="0"/>
          </a:p>
          <a:p>
            <a:r>
              <a:rPr lang="en-IE" dirty="0"/>
              <a:t>The vibration of molecules causes compression and rarefaction.  </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758" y="3461214"/>
            <a:ext cx="7704945" cy="2439254"/>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B3CBB6CC-34DB-80E8-FB72-EAC2CC6A564D}"/>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5" name="Recorded Sound">
            <a:hlinkClick r:id="" action="ppaction://media"/>
            <a:extLst>
              <a:ext uri="{FF2B5EF4-FFF2-40B4-BE49-F238E27FC236}">
                <a16:creationId xmlns:a16="http://schemas.microsoft.com/office/drawing/2014/main" id="{31D9EFA7-025B-386F-D7B3-985D6B671D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8024" y="9368314"/>
            <a:ext cx="609600" cy="609600"/>
          </a:xfrm>
          <a:prstGeom prst="rect">
            <a:avLst/>
          </a:prstGeom>
        </p:spPr>
      </p:pic>
    </p:spTree>
    <p:extLst>
      <p:ext uri="{BB962C8B-B14F-4D97-AF65-F5344CB8AC3E}">
        <p14:creationId xmlns:p14="http://schemas.microsoft.com/office/powerpoint/2010/main" val="2089498111"/>
      </p:ext>
    </p:extLst>
  </p:cSld>
  <p:clrMapOvr>
    <a:masterClrMapping/>
  </p:clrMapOvr>
  <mc:AlternateContent xmlns:mc="http://schemas.openxmlformats.org/markup-compatibility/2006" xmlns:p14="http://schemas.microsoft.com/office/powerpoint/2010/main">
    <mc:Choice Requires="p14">
      <p:transition spd="slow" p14:dur="2000" advTm="31821"/>
    </mc:Choice>
    <mc:Fallback xmlns="">
      <p:transition spd="slow" advTm="3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293937"/>
            <a:ext cx="10973872" cy="1173392"/>
          </a:xfrm>
        </p:spPr>
        <p:txBody>
          <a:bodyPr/>
          <a:lstStyle/>
          <a:p>
            <a:pPr lvl="0" defTabSz="1267752" eaLnBrk="1" fontAlgn="auto" hangingPunct="1">
              <a:spcBef>
                <a:spcPts val="0"/>
              </a:spcBef>
              <a:spcAft>
                <a:spcPts val="0"/>
              </a:spcAft>
            </a:pPr>
            <a:r>
              <a:rPr lang="en-US" sz="4000" dirty="0">
                <a:solidFill>
                  <a:prstClr val="black"/>
                </a:solidFill>
                <a:ea typeface="+mn-ea"/>
                <a:cs typeface="+mn-cs"/>
              </a:rPr>
              <a:t>Experiment</a:t>
            </a:r>
            <a:br>
              <a:rPr lang="en-US" sz="4000" dirty="0">
                <a:solidFill>
                  <a:prstClr val="black"/>
                </a:solidFill>
                <a:ea typeface="+mn-ea"/>
                <a:cs typeface="+mn-cs"/>
              </a:rPr>
            </a:br>
            <a:r>
              <a:rPr lang="en-US" sz="4000" dirty="0">
                <a:solidFill>
                  <a:prstClr val="black"/>
                </a:solidFill>
                <a:ea typeface="+mn-ea"/>
                <a:cs typeface="+mn-cs"/>
              </a:rPr>
              <a:t>To show the interference of sound.</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016952" y="1667298"/>
            <a:ext cx="10284980" cy="6710949"/>
          </a:xfrm>
        </p:spPr>
      </p:pic>
      <p:pic>
        <p:nvPicPr>
          <p:cNvPr id="6" name="Picture 5" descr="A picture containing graphical user interface&#10;&#10;Description automatically generated">
            <a:extLst>
              <a:ext uri="{FF2B5EF4-FFF2-40B4-BE49-F238E27FC236}">
                <a16:creationId xmlns:a16="http://schemas.microsoft.com/office/drawing/2014/main" id="{650853BE-EE70-C9B9-9B56-3EB1C13AFC0C}"/>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3" name="Recorded Sound">
            <a:hlinkClick r:id="" action="ppaction://media"/>
            <a:extLst>
              <a:ext uri="{FF2B5EF4-FFF2-40B4-BE49-F238E27FC236}">
                <a16:creationId xmlns:a16="http://schemas.microsoft.com/office/drawing/2014/main" id="{8419C109-DCD4-13D5-3BA5-424E180519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2631" y="9254876"/>
            <a:ext cx="609600" cy="609600"/>
          </a:xfrm>
          <a:prstGeom prst="rect">
            <a:avLst/>
          </a:prstGeom>
        </p:spPr>
      </p:pic>
    </p:spTree>
    <p:extLst>
      <p:ext uri="{BB962C8B-B14F-4D97-AF65-F5344CB8AC3E}">
        <p14:creationId xmlns:p14="http://schemas.microsoft.com/office/powerpoint/2010/main" val="1114276907"/>
      </p:ext>
    </p:extLst>
  </p:cSld>
  <p:clrMapOvr>
    <a:masterClrMapping/>
  </p:clrMapOvr>
  <mc:AlternateContent xmlns:mc="http://schemas.openxmlformats.org/markup-compatibility/2006" xmlns:p14="http://schemas.microsoft.com/office/powerpoint/2010/main">
    <mc:Choice Requires="p14">
      <p:transition spd="slow" p14:dur="2000" advTm="42990"/>
    </mc:Choice>
    <mc:Fallback xmlns="">
      <p:transition spd="slow" advTm="4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Sound needs a medium.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8" name="Content Placeholder 7"/>
          <p:cNvSpPr>
            <a:spLocks noGrp="1"/>
          </p:cNvSpPr>
          <p:nvPr>
            <p:ph idx="1"/>
          </p:nvPr>
        </p:nvSpPr>
        <p:spPr>
          <a:xfrm>
            <a:off x="948359" y="1874134"/>
            <a:ext cx="6970690" cy="6704082"/>
          </a:xfrm>
        </p:spPr>
        <p:txBody>
          <a:bodyPr/>
          <a:lstStyle/>
          <a:p>
            <a:r>
              <a:rPr lang="en-IE" dirty="0"/>
              <a:t>Sound is produced by vibrations moving from molecule to molecule.</a:t>
            </a:r>
          </a:p>
          <a:p>
            <a:r>
              <a:rPr lang="en-IE" dirty="0"/>
              <a:t>Therefore sound requires a medium which it can pass through.</a:t>
            </a:r>
          </a:p>
          <a:p>
            <a:endParaRPr lang="en-IE" dirty="0"/>
          </a:p>
          <a:p>
            <a:r>
              <a:rPr lang="en-IE" dirty="0"/>
              <a:t>How can we prove this? </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0256" t="3163" r="16952" b="3069"/>
          <a:stretch/>
        </p:blipFill>
        <p:spPr>
          <a:xfrm>
            <a:off x="8039819" y="2225614"/>
            <a:ext cx="7133412" cy="5624424"/>
          </a:xfrm>
          <a:prstGeom prst="rect">
            <a:avLst/>
          </a:prstGeom>
        </p:spPr>
      </p:pic>
      <p:pic>
        <p:nvPicPr>
          <p:cNvPr id="5" name="Picture 5" descr="A picture containing graphical user interface&#10;&#10;Description automatically generated">
            <a:extLst>
              <a:ext uri="{FF2B5EF4-FFF2-40B4-BE49-F238E27FC236}">
                <a16:creationId xmlns:a16="http://schemas.microsoft.com/office/drawing/2014/main" id="{C51591EB-22EE-14F3-BD88-ACE227B95ACF}"/>
              </a:ext>
            </a:extLst>
          </p:cNvPr>
          <p:cNvPicPr>
            <a:picLocks noChangeAspect="1"/>
          </p:cNvPicPr>
          <p:nvPr/>
        </p:nvPicPr>
        <p:blipFill>
          <a:blip r:embed="rId7"/>
          <a:stretch>
            <a:fillRect/>
          </a:stretch>
        </p:blipFill>
        <p:spPr>
          <a:xfrm>
            <a:off x="5670540" y="8893828"/>
            <a:ext cx="4704901" cy="1263981"/>
          </a:xfrm>
          <a:prstGeom prst="rect">
            <a:avLst/>
          </a:prstGeom>
        </p:spPr>
      </p:pic>
      <p:pic>
        <p:nvPicPr>
          <p:cNvPr id="3" name="Recorded Sound">
            <a:hlinkClick r:id="" action="ppaction://media"/>
            <a:extLst>
              <a:ext uri="{FF2B5EF4-FFF2-40B4-BE49-F238E27FC236}">
                <a16:creationId xmlns:a16="http://schemas.microsoft.com/office/drawing/2014/main" id="{F6522947-118D-036E-B92A-E656F1715D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2631" y="9494520"/>
            <a:ext cx="609600" cy="609600"/>
          </a:xfrm>
          <a:prstGeom prst="rect">
            <a:avLst/>
          </a:prstGeom>
        </p:spPr>
      </p:pic>
    </p:spTree>
    <p:extLst>
      <p:ext uri="{BB962C8B-B14F-4D97-AF65-F5344CB8AC3E}">
        <p14:creationId xmlns:p14="http://schemas.microsoft.com/office/powerpoint/2010/main" val="1252246353"/>
      </p:ext>
    </p:extLst>
  </p:cSld>
  <p:clrMapOvr>
    <a:masterClrMapping/>
  </p:clrMapOvr>
  <mc:AlternateContent xmlns:mc="http://schemas.openxmlformats.org/markup-compatibility/2006" xmlns:p14="http://schemas.microsoft.com/office/powerpoint/2010/main">
    <mc:Choice Requires="p14">
      <p:transition spd="slow" p14:dur="2000" advTm="23067"/>
    </mc:Choice>
    <mc:Fallback xmlns="">
      <p:transition spd="slow" advTm="2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0"/>
            <a:ext cx="10973872" cy="1173392"/>
          </a:xfrm>
        </p:spPr>
        <p:txBody>
          <a:bodyPr/>
          <a:lstStyle/>
          <a:p>
            <a:pPr lvl="0" defTabSz="1267752" eaLnBrk="1" fontAlgn="auto" hangingPunct="1">
              <a:spcBef>
                <a:spcPts val="0"/>
              </a:spcBef>
              <a:spcAft>
                <a:spcPts val="0"/>
              </a:spcAft>
            </a:pPr>
            <a:br>
              <a:rPr lang="en-US" sz="4000" dirty="0">
                <a:solidFill>
                  <a:prstClr val="black"/>
                </a:solidFill>
                <a:ea typeface="+mn-ea"/>
                <a:cs typeface="+mn-cs"/>
              </a:rPr>
            </a:br>
            <a:r>
              <a:rPr lang="en-US" sz="4000" dirty="0">
                <a:solidFill>
                  <a:prstClr val="black"/>
                </a:solidFill>
                <a:ea typeface="+mn-ea"/>
                <a:cs typeface="+mn-cs"/>
              </a:rPr>
              <a:t> </a:t>
            </a:r>
            <a:r>
              <a:rPr lang="en-US" sz="3200" dirty="0">
                <a:solidFill>
                  <a:prstClr val="black"/>
                </a:solidFill>
                <a:ea typeface="+mn-ea"/>
                <a:cs typeface="+mn-cs"/>
              </a:rPr>
              <a:t>Speed of sound. </a:t>
            </a: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sp>
        <p:nvSpPr>
          <p:cNvPr id="7" name="Content Placeholder 6"/>
          <p:cNvSpPr>
            <a:spLocks noGrp="1"/>
          </p:cNvSpPr>
          <p:nvPr>
            <p:ph idx="1"/>
          </p:nvPr>
        </p:nvSpPr>
        <p:spPr>
          <a:xfrm>
            <a:off x="948360" y="1874133"/>
            <a:ext cx="8126630" cy="6907557"/>
          </a:xfrm>
        </p:spPr>
        <p:txBody>
          <a:bodyPr/>
          <a:lstStyle/>
          <a:p>
            <a:r>
              <a:rPr lang="en-IE" dirty="0"/>
              <a:t>The speed of sound is dependent on the medium in which the sound is travelling in.</a:t>
            </a:r>
          </a:p>
          <a:p>
            <a:r>
              <a:rPr lang="en-IE" dirty="0"/>
              <a:t>The medium differ in density and elasticity. </a:t>
            </a:r>
          </a:p>
          <a:p>
            <a:r>
              <a:rPr lang="en-IE" dirty="0"/>
              <a:t>Temperature also effects the speed at which sound travels. </a:t>
            </a:r>
          </a:p>
        </p:txBody>
      </p:sp>
      <p:graphicFrame>
        <p:nvGraphicFramePr>
          <p:cNvPr id="8" name="Content Placeholder 4"/>
          <p:cNvGraphicFramePr>
            <a:graphicFrameLocks/>
          </p:cNvGraphicFramePr>
          <p:nvPr>
            <p:extLst>
              <p:ext uri="{D42A27DB-BD31-4B8C-83A1-F6EECF244321}">
                <p14:modId xmlns:p14="http://schemas.microsoft.com/office/powerpoint/2010/main" val="585446687"/>
              </p:ext>
            </p:extLst>
          </p:nvPr>
        </p:nvGraphicFramePr>
        <p:xfrm>
          <a:off x="9368285" y="3071002"/>
          <a:ext cx="5594172" cy="3726612"/>
        </p:xfrm>
        <a:graphic>
          <a:graphicData uri="http://schemas.openxmlformats.org/drawingml/2006/table">
            <a:tbl>
              <a:tblPr firstRow="1" bandRow="1">
                <a:tableStyleId>{5C22544A-7EE6-4342-B048-85BDC9FD1C3A}</a:tableStyleId>
              </a:tblPr>
              <a:tblGrid>
                <a:gridCol w="2797086">
                  <a:extLst>
                    <a:ext uri="{9D8B030D-6E8A-4147-A177-3AD203B41FA5}">
                      <a16:colId xmlns:a16="http://schemas.microsoft.com/office/drawing/2014/main" val="1906000670"/>
                    </a:ext>
                  </a:extLst>
                </a:gridCol>
                <a:gridCol w="2797086">
                  <a:extLst>
                    <a:ext uri="{9D8B030D-6E8A-4147-A177-3AD203B41FA5}">
                      <a16:colId xmlns:a16="http://schemas.microsoft.com/office/drawing/2014/main" val="3731290312"/>
                    </a:ext>
                  </a:extLst>
                </a:gridCol>
              </a:tblGrid>
              <a:tr h="621102">
                <a:tc>
                  <a:txBody>
                    <a:bodyPr/>
                    <a:lstStyle/>
                    <a:p>
                      <a:pPr algn="ctr"/>
                      <a:r>
                        <a:rPr lang="en-IE" dirty="0"/>
                        <a:t>Medium</a:t>
                      </a:r>
                    </a:p>
                  </a:txBody>
                  <a:tcPr/>
                </a:tc>
                <a:tc>
                  <a:txBody>
                    <a:bodyPr/>
                    <a:lstStyle/>
                    <a:p>
                      <a:pPr algn="ctr"/>
                      <a:r>
                        <a:rPr lang="en-IE" dirty="0"/>
                        <a:t>Speed (ms</a:t>
                      </a:r>
                      <a:r>
                        <a:rPr lang="en-IE" baseline="30000" dirty="0"/>
                        <a:t>-1</a:t>
                      </a:r>
                      <a:r>
                        <a:rPr lang="en-IE" dirty="0"/>
                        <a:t>)</a:t>
                      </a:r>
                    </a:p>
                  </a:txBody>
                  <a:tcPr/>
                </a:tc>
                <a:extLst>
                  <a:ext uri="{0D108BD9-81ED-4DB2-BD59-A6C34878D82A}">
                    <a16:rowId xmlns:a16="http://schemas.microsoft.com/office/drawing/2014/main" val="2827741228"/>
                  </a:ext>
                </a:extLst>
              </a:tr>
              <a:tr h="621102">
                <a:tc>
                  <a:txBody>
                    <a:bodyPr/>
                    <a:lstStyle/>
                    <a:p>
                      <a:pPr marL="0" marR="0" lvl="0" indent="0" algn="ctr" defTabSz="677250" rtl="0" eaLnBrk="1" fontAlgn="auto" latinLnBrk="0" hangingPunct="1">
                        <a:lnSpc>
                          <a:spcPct val="100000"/>
                        </a:lnSpc>
                        <a:spcBef>
                          <a:spcPts val="0"/>
                        </a:spcBef>
                        <a:spcAft>
                          <a:spcPts val="0"/>
                        </a:spcAft>
                        <a:buClrTx/>
                        <a:buSzTx/>
                        <a:buFontTx/>
                        <a:buNone/>
                        <a:tabLst/>
                        <a:defRPr/>
                      </a:pPr>
                      <a:r>
                        <a:rPr lang="en-IE" dirty="0"/>
                        <a:t>Air</a:t>
                      </a:r>
                      <a:r>
                        <a:rPr lang="en-IE" baseline="0" dirty="0"/>
                        <a:t> (0⁰C)</a:t>
                      </a:r>
                      <a:endParaRPr lang="en-IE" dirty="0"/>
                    </a:p>
                  </a:txBody>
                  <a:tcPr/>
                </a:tc>
                <a:tc>
                  <a:txBody>
                    <a:bodyPr/>
                    <a:lstStyle/>
                    <a:p>
                      <a:pPr algn="ctr"/>
                      <a:r>
                        <a:rPr lang="en-IE" dirty="0"/>
                        <a:t>331</a:t>
                      </a:r>
                    </a:p>
                  </a:txBody>
                  <a:tcPr/>
                </a:tc>
                <a:extLst>
                  <a:ext uri="{0D108BD9-81ED-4DB2-BD59-A6C34878D82A}">
                    <a16:rowId xmlns:a16="http://schemas.microsoft.com/office/drawing/2014/main" val="2422824901"/>
                  </a:ext>
                </a:extLst>
              </a:tr>
              <a:tr h="621102">
                <a:tc>
                  <a:txBody>
                    <a:bodyPr/>
                    <a:lstStyle/>
                    <a:p>
                      <a:pPr algn="ctr"/>
                      <a:r>
                        <a:rPr lang="en-IE" dirty="0"/>
                        <a:t>Helium</a:t>
                      </a:r>
                    </a:p>
                  </a:txBody>
                  <a:tcPr/>
                </a:tc>
                <a:tc>
                  <a:txBody>
                    <a:bodyPr/>
                    <a:lstStyle/>
                    <a:p>
                      <a:pPr algn="ctr"/>
                      <a:r>
                        <a:rPr lang="en-IE" dirty="0"/>
                        <a:t>970</a:t>
                      </a:r>
                    </a:p>
                  </a:txBody>
                  <a:tcPr/>
                </a:tc>
                <a:extLst>
                  <a:ext uri="{0D108BD9-81ED-4DB2-BD59-A6C34878D82A}">
                    <a16:rowId xmlns:a16="http://schemas.microsoft.com/office/drawing/2014/main" val="446727333"/>
                  </a:ext>
                </a:extLst>
              </a:tr>
              <a:tr h="621102">
                <a:tc>
                  <a:txBody>
                    <a:bodyPr/>
                    <a:lstStyle/>
                    <a:p>
                      <a:pPr algn="ctr"/>
                      <a:r>
                        <a:rPr lang="en-IE" dirty="0"/>
                        <a:t>Pure water</a:t>
                      </a:r>
                    </a:p>
                  </a:txBody>
                  <a:tcPr/>
                </a:tc>
                <a:tc>
                  <a:txBody>
                    <a:bodyPr/>
                    <a:lstStyle/>
                    <a:p>
                      <a:pPr algn="ctr"/>
                      <a:r>
                        <a:rPr lang="en-IE" dirty="0"/>
                        <a:t>1493</a:t>
                      </a:r>
                    </a:p>
                  </a:txBody>
                  <a:tcPr/>
                </a:tc>
                <a:extLst>
                  <a:ext uri="{0D108BD9-81ED-4DB2-BD59-A6C34878D82A}">
                    <a16:rowId xmlns:a16="http://schemas.microsoft.com/office/drawing/2014/main" val="3130156366"/>
                  </a:ext>
                </a:extLst>
              </a:tr>
              <a:tr h="621102">
                <a:tc>
                  <a:txBody>
                    <a:bodyPr/>
                    <a:lstStyle/>
                    <a:p>
                      <a:pPr algn="ctr"/>
                      <a:r>
                        <a:rPr lang="en-IE" dirty="0"/>
                        <a:t>Sea water</a:t>
                      </a:r>
                    </a:p>
                  </a:txBody>
                  <a:tcPr/>
                </a:tc>
                <a:tc>
                  <a:txBody>
                    <a:bodyPr/>
                    <a:lstStyle/>
                    <a:p>
                      <a:pPr algn="ctr"/>
                      <a:r>
                        <a:rPr lang="en-IE" dirty="0"/>
                        <a:t>1533</a:t>
                      </a:r>
                    </a:p>
                  </a:txBody>
                  <a:tcPr/>
                </a:tc>
                <a:extLst>
                  <a:ext uri="{0D108BD9-81ED-4DB2-BD59-A6C34878D82A}">
                    <a16:rowId xmlns:a16="http://schemas.microsoft.com/office/drawing/2014/main" val="3999300390"/>
                  </a:ext>
                </a:extLst>
              </a:tr>
              <a:tr h="621102">
                <a:tc>
                  <a:txBody>
                    <a:bodyPr/>
                    <a:lstStyle/>
                    <a:p>
                      <a:pPr algn="ctr"/>
                      <a:r>
                        <a:rPr lang="en-IE" dirty="0"/>
                        <a:t>Aluminium</a:t>
                      </a:r>
                    </a:p>
                  </a:txBody>
                  <a:tcPr/>
                </a:tc>
                <a:tc>
                  <a:txBody>
                    <a:bodyPr/>
                    <a:lstStyle/>
                    <a:p>
                      <a:pPr algn="ctr"/>
                      <a:r>
                        <a:rPr lang="en-IE" dirty="0"/>
                        <a:t>5100</a:t>
                      </a:r>
                    </a:p>
                  </a:txBody>
                  <a:tcPr/>
                </a:tc>
                <a:extLst>
                  <a:ext uri="{0D108BD9-81ED-4DB2-BD59-A6C34878D82A}">
                    <a16:rowId xmlns:a16="http://schemas.microsoft.com/office/drawing/2014/main" val="2912960230"/>
                  </a:ext>
                </a:extLst>
              </a:tr>
            </a:tbl>
          </a:graphicData>
        </a:graphic>
      </p:graphicFrame>
      <p:pic>
        <p:nvPicPr>
          <p:cNvPr id="5" name="Picture 5" descr="A picture containing graphical user interface&#10;&#10;Description automatically generated">
            <a:extLst>
              <a:ext uri="{FF2B5EF4-FFF2-40B4-BE49-F238E27FC236}">
                <a16:creationId xmlns:a16="http://schemas.microsoft.com/office/drawing/2014/main" id="{BDEC54B5-BEC7-4C9D-0175-EC0128AD4648}"/>
              </a:ext>
            </a:extLst>
          </p:cNvPr>
          <p:cNvPicPr>
            <a:picLocks noChangeAspect="1"/>
          </p:cNvPicPr>
          <p:nvPr/>
        </p:nvPicPr>
        <p:blipFill>
          <a:blip r:embed="rId6"/>
          <a:stretch>
            <a:fillRect/>
          </a:stretch>
        </p:blipFill>
        <p:spPr>
          <a:xfrm>
            <a:off x="5670540" y="8893828"/>
            <a:ext cx="4704901" cy="1263981"/>
          </a:xfrm>
          <a:prstGeom prst="rect">
            <a:avLst/>
          </a:prstGeom>
        </p:spPr>
      </p:pic>
      <p:pic>
        <p:nvPicPr>
          <p:cNvPr id="3" name="Recorded Sound">
            <a:hlinkClick r:id="" action="ppaction://media"/>
            <a:extLst>
              <a:ext uri="{FF2B5EF4-FFF2-40B4-BE49-F238E27FC236}">
                <a16:creationId xmlns:a16="http://schemas.microsoft.com/office/drawing/2014/main" id="{DB13A8D9-066C-51D3-CE31-CC9D447C87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1658" y="9362564"/>
            <a:ext cx="609600" cy="609600"/>
          </a:xfrm>
          <a:prstGeom prst="rect">
            <a:avLst/>
          </a:prstGeom>
        </p:spPr>
      </p:pic>
    </p:spTree>
    <p:extLst>
      <p:ext uri="{BB962C8B-B14F-4D97-AF65-F5344CB8AC3E}">
        <p14:creationId xmlns:p14="http://schemas.microsoft.com/office/powerpoint/2010/main" val="2278423069"/>
      </p:ext>
    </p:extLst>
  </p:cSld>
  <p:clrMapOvr>
    <a:masterClrMapping/>
  </p:clrMapOvr>
  <mc:AlternateContent xmlns:mc="http://schemas.openxmlformats.org/markup-compatibility/2006" xmlns:p14="http://schemas.microsoft.com/office/powerpoint/2010/main">
    <mc:Choice Requires="p14">
      <p:transition spd="slow" p14:dur="2000" advTm="45613"/>
    </mc:Choice>
    <mc:Fallback xmlns="">
      <p:transition spd="slow" advTm="4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D24B0405-4E1F-466C-B47E-D888F920E63B}" vid="{C92CC812-BA72-43A0-A347-C442577FD18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1CEFFDEE8CBB4EB0DE33C17DF7CE52" ma:contentTypeVersion="12" ma:contentTypeDescription="Create a new document." ma:contentTypeScope="" ma:versionID="642183565e69c06160eeb8b58db85d62">
  <xsd:schema xmlns:xsd="http://www.w3.org/2001/XMLSchema" xmlns:xs="http://www.w3.org/2001/XMLSchema" xmlns:p="http://schemas.microsoft.com/office/2006/metadata/properties" xmlns:ns3="53654a71-39f5-422b-bf6e-bb4d5e46afc3" xmlns:ns4="60b8bcbf-d985-4ef9-9a7e-171ce5c890a2" targetNamespace="http://schemas.microsoft.com/office/2006/metadata/properties" ma:root="true" ma:fieldsID="f5db2abdf483db5948404d1b20196a37" ns3:_="" ns4:_="">
    <xsd:import namespace="53654a71-39f5-422b-bf6e-bb4d5e46afc3"/>
    <xsd:import namespace="60b8bcbf-d985-4ef9-9a7e-171ce5c890a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654a71-39f5-422b-bf6e-bb4d5e46af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b8bcbf-d985-4ef9-9a7e-171ce5c890a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8EA609-1291-4473-BFBC-F21AC1F4FF60}">
  <ds:schemaRefs>
    <ds:schemaRef ds:uri="http://schemas.microsoft.com/office/infopath/2007/PartnerControls"/>
    <ds:schemaRef ds:uri="53654a71-39f5-422b-bf6e-bb4d5e46afc3"/>
    <ds:schemaRef ds:uri="http://purl.org/dc/elements/1.1/"/>
    <ds:schemaRef ds:uri="http://www.w3.org/XML/1998/namespace"/>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terms/"/>
    <ds:schemaRef ds:uri="60b8bcbf-d985-4ef9-9a7e-171ce5c890a2"/>
  </ds:schemaRefs>
</ds:datastoreItem>
</file>

<file path=customXml/itemProps2.xml><?xml version="1.0" encoding="utf-8"?>
<ds:datastoreItem xmlns:ds="http://schemas.openxmlformats.org/officeDocument/2006/customXml" ds:itemID="{7122115D-543F-468C-862A-8ACCF6386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654a71-39f5-422b-bf6e-bb4d5e46afc3"/>
    <ds:schemaRef ds:uri="60b8bcbf-d985-4ef9-9a7e-171ce5c890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7F9092-BDA7-424C-B9CC-8BEFC49DF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2254</TotalTime>
  <Words>4498</Words>
  <Application>Microsoft Office PowerPoint</Application>
  <PresentationFormat>Custom</PresentationFormat>
  <Paragraphs>368</Paragraphs>
  <Slides>34</Slides>
  <Notes>30</Notes>
  <HiddenSlides>0</HiddenSlides>
  <MMClips>27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DengXian</vt:lpstr>
      <vt:lpstr>Arial</vt:lpstr>
      <vt:lpstr>Calibri</vt:lpstr>
      <vt:lpstr>Calibri Light</vt:lpstr>
      <vt:lpstr>Cambria Math</vt:lpstr>
      <vt:lpstr>Theme2</vt:lpstr>
      <vt:lpstr>office theme</vt:lpstr>
      <vt:lpstr> Sound  Suitable for Leaving Certificate Physics </vt:lpstr>
      <vt:lpstr>PowerPoint Presentation</vt:lpstr>
      <vt:lpstr>  What do we already know? </vt:lpstr>
      <vt:lpstr> Familiar Terms</vt:lpstr>
      <vt:lpstr> Sound is a Wave</vt:lpstr>
      <vt:lpstr> Vibrating objects produce sound</vt:lpstr>
      <vt:lpstr>Experiment To show the interference of sound.</vt:lpstr>
      <vt:lpstr> Sound needs a medium. </vt:lpstr>
      <vt:lpstr>  Speed of sound. </vt:lpstr>
      <vt:lpstr> Overtones </vt:lpstr>
      <vt:lpstr> Characteristics of Notes</vt:lpstr>
      <vt:lpstr> Frequency limits of audibility. </vt:lpstr>
      <vt:lpstr>  Resonance</vt:lpstr>
      <vt:lpstr>  Resonance</vt:lpstr>
      <vt:lpstr>  Threshold of Hearing</vt:lpstr>
      <vt:lpstr>  Intensity of sound </vt:lpstr>
      <vt:lpstr>  The ears frequency response</vt:lpstr>
      <vt:lpstr>  Sound intensity level. </vt:lpstr>
      <vt:lpstr>  Sound level meter </vt:lpstr>
      <vt:lpstr>  Noise pollution. </vt:lpstr>
      <vt:lpstr>  Vibrations on a stretched string.</vt:lpstr>
      <vt:lpstr> Fundamental frequency</vt:lpstr>
      <vt:lpstr>Experiment: To investigate the variation of the fundamental frequency of a stretched string with length.   </vt:lpstr>
      <vt:lpstr>  Harmonics on a string</vt:lpstr>
      <vt:lpstr> Factors determining fundamental frequency. </vt:lpstr>
      <vt:lpstr>  Fundamental frequency of a stretched string </vt:lpstr>
      <vt:lpstr>Experiment: To investigate the variation of the fundamental frequency of a stretched string with length.   </vt:lpstr>
      <vt:lpstr>  </vt:lpstr>
      <vt:lpstr>  Harmonics in a pipe closed at one end. </vt:lpstr>
      <vt:lpstr>Experiment:  To measure the speed of sound in air using a resonance tube</vt:lpstr>
      <vt:lpstr> Stationary waves in a pipe open at both ends. </vt:lpstr>
      <vt:lpstr>  Useful links </vt:lpstr>
      <vt:lpstr> Bibliography</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Sharon.Kelly</dc:creator>
  <cp:lastModifiedBy>ULStudent:TARA.RYAN</cp:lastModifiedBy>
  <cp:revision>462</cp:revision>
  <cp:lastPrinted>2022-01-21T15:42:44Z</cp:lastPrinted>
  <dcterms:created xsi:type="dcterms:W3CDTF">2020-01-09T08:50:42Z</dcterms:created>
  <dcterms:modified xsi:type="dcterms:W3CDTF">2022-12-15T13:43:15Z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0x010100001CEFFDEE8CBB4EB0DE33C17DF7CE52</vt:lpwstr>
  </property>
</Properties>
</file>