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webextensions/webextension1.xml" ContentType="application/vnd.ms-office.webextension+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6" r:id="rId4"/>
    <p:sldMasterId id="2147483660" r:id="rId5"/>
  </p:sldMasterIdLst>
  <p:notesMasterIdLst>
    <p:notesMasterId r:id="rId26"/>
  </p:notesMasterIdLst>
  <p:handoutMasterIdLst>
    <p:handoutMasterId r:id="rId27"/>
  </p:handoutMasterIdLst>
  <p:sldIdLst>
    <p:sldId id="367" r:id="rId6"/>
    <p:sldId id="368" r:id="rId7"/>
    <p:sldId id="370" r:id="rId8"/>
    <p:sldId id="369" r:id="rId9"/>
    <p:sldId id="342" r:id="rId10"/>
    <p:sldId id="353" r:id="rId11"/>
    <p:sldId id="363" r:id="rId12"/>
    <p:sldId id="356" r:id="rId13"/>
    <p:sldId id="357" r:id="rId14"/>
    <p:sldId id="362" r:id="rId15"/>
    <p:sldId id="354" r:id="rId16"/>
    <p:sldId id="358" r:id="rId17"/>
    <p:sldId id="361" r:id="rId18"/>
    <p:sldId id="359" r:id="rId19"/>
    <p:sldId id="364" r:id="rId20"/>
    <p:sldId id="365" r:id="rId21"/>
    <p:sldId id="360" r:id="rId22"/>
    <p:sldId id="355" r:id="rId23"/>
    <p:sldId id="344" r:id="rId24"/>
    <p:sldId id="366" r:id="rId25"/>
  </p:sldIdLst>
  <p:sldSz cx="16257588" cy="10158413"/>
  <p:notesSz cx="6858000" cy="9945688"/>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charset="-128"/>
        <a:cs typeface="+mn-cs"/>
      </a:defRPr>
    </a:lvl9pPr>
  </p:defaultTextStyle>
  <p:extLst>
    <p:ext uri="{EFAFB233-063F-42B5-8137-9DF3F51BA10A}">
      <p15:sldGuideLst xmlns:p15="http://schemas.microsoft.com/office/powerpoint/2012/main">
        <p15:guide id="1" orient="horz" pos="3199">
          <p15:clr>
            <a:srgbClr val="A4A3A4"/>
          </p15:clr>
        </p15:guide>
        <p15:guide id="2" pos="5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56"/>
    <a:srgbClr val="0053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C11D49-062F-4926-B004-E54DB7087441}" v="16" dt="2022-12-14T11:08:50.8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48225" autoAdjust="0"/>
  </p:normalViewPr>
  <p:slideViewPr>
    <p:cSldViewPr snapToGrid="0" snapToObjects="1">
      <p:cViewPr varScale="1">
        <p:scale>
          <a:sx n="21" d="100"/>
          <a:sy n="21" d="100"/>
        </p:scale>
        <p:origin x="2352" y="30"/>
      </p:cViewPr>
      <p:guideLst>
        <p:guide orient="horz" pos="3199"/>
        <p:guide pos="51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E.Ryan" userId="S::tara.e.ryan@ul.ie::b2da61a2-f3d1-4c80-9969-bed3a362adcb" providerId="AD" clId="Web-{6674495B-6F3A-C983-4437-BA5791762B89}"/>
    <pc:docChg chg="modSld">
      <pc:chgData name="Tara.E.Ryan" userId="S::tara.e.ryan@ul.ie::b2da61a2-f3d1-4c80-9969-bed3a362adcb" providerId="AD" clId="Web-{6674495B-6F3A-C983-4437-BA5791762B89}" dt="2022-12-06T09:19:23.842" v="2" actId="20577"/>
      <pc:docMkLst>
        <pc:docMk/>
      </pc:docMkLst>
      <pc:sldChg chg="modSp">
        <pc:chgData name="Tara.E.Ryan" userId="S::tara.e.ryan@ul.ie::b2da61a2-f3d1-4c80-9969-bed3a362adcb" providerId="AD" clId="Web-{6674495B-6F3A-C983-4437-BA5791762B89}" dt="2022-12-06T09:19:23.842" v="2" actId="20577"/>
        <pc:sldMkLst>
          <pc:docMk/>
          <pc:sldMk cId="8881133" sldId="366"/>
        </pc:sldMkLst>
        <pc:spChg chg="mod">
          <ac:chgData name="Tara.E.Ryan" userId="S::tara.e.ryan@ul.ie::b2da61a2-f3d1-4c80-9969-bed3a362adcb" providerId="AD" clId="Web-{6674495B-6F3A-C983-4437-BA5791762B89}" dt="2022-12-06T09:19:23.842" v="2" actId="20577"/>
          <ac:spMkLst>
            <pc:docMk/>
            <pc:sldMk cId="8881133" sldId="366"/>
            <ac:spMk id="3" creationId="{00000000-0000-0000-0000-000000000000}"/>
          </ac:spMkLst>
        </pc:spChg>
      </pc:sldChg>
    </pc:docChg>
  </pc:docChgLst>
  <pc:docChgLst>
    <pc:chgData name="ULStudent:MARTHA.COSGRAVE" userId="9220605f-4568-40d0-8a7d-222aca764872" providerId="ADAL" clId="{D70A1841-C901-40EA-B55A-931CA7D83CAF}"/>
    <pc:docChg chg="custSel modSld">
      <pc:chgData name="ULStudent:MARTHA.COSGRAVE" userId="9220605f-4568-40d0-8a7d-222aca764872" providerId="ADAL" clId="{D70A1841-C901-40EA-B55A-931CA7D83CAF}" dt="2022-11-06T15:03:35.372" v="16" actId="313"/>
      <pc:docMkLst>
        <pc:docMk/>
      </pc:docMkLst>
      <pc:sldChg chg="modNotesTx">
        <pc:chgData name="ULStudent:MARTHA.COSGRAVE" userId="9220605f-4568-40d0-8a7d-222aca764872" providerId="ADAL" clId="{D70A1841-C901-40EA-B55A-931CA7D83CAF}" dt="2022-11-06T15:03:20.819" v="14" actId="313"/>
        <pc:sldMkLst>
          <pc:docMk/>
          <pc:sldMk cId="2878567034" sldId="361"/>
        </pc:sldMkLst>
      </pc:sldChg>
      <pc:sldChg chg="addSp delSp modSp modNotesTx">
        <pc:chgData name="ULStudent:MARTHA.COSGRAVE" userId="9220605f-4568-40d0-8a7d-222aca764872" providerId="ADAL" clId="{D70A1841-C901-40EA-B55A-931CA7D83CAF}" dt="2022-11-06T15:03:35.372" v="16" actId="313"/>
        <pc:sldMkLst>
          <pc:docMk/>
          <pc:sldMk cId="1089714645" sldId="364"/>
        </pc:sldMkLst>
        <pc:spChg chg="del">
          <ac:chgData name="ULStudent:MARTHA.COSGRAVE" userId="9220605f-4568-40d0-8a7d-222aca764872" providerId="ADAL" clId="{D70A1841-C901-40EA-B55A-931CA7D83CAF}" dt="2022-09-19T11:04:48.479" v="0" actId="931"/>
          <ac:spMkLst>
            <pc:docMk/>
            <pc:sldMk cId="1089714645" sldId="364"/>
            <ac:spMk id="3" creationId="{00000000-0000-0000-0000-000000000000}"/>
          </ac:spMkLst>
        </pc:spChg>
        <pc:picChg chg="add mod">
          <ac:chgData name="ULStudent:MARTHA.COSGRAVE" userId="9220605f-4568-40d0-8a7d-222aca764872" providerId="ADAL" clId="{D70A1841-C901-40EA-B55A-931CA7D83CAF}" dt="2022-09-19T11:12:33.894" v="11" actId="1076"/>
          <ac:picMkLst>
            <pc:docMk/>
            <pc:sldMk cId="1089714645" sldId="364"/>
            <ac:picMk id="5" creationId="{335C7D57-83EC-6DC7-BC0F-CD7B1CCBCB6B}"/>
          </ac:picMkLst>
        </pc:picChg>
      </pc:sldChg>
    </pc:docChg>
  </pc:docChgLst>
  <pc:docChgLst>
    <pc:chgData name="ULStudent:MARTHA.COSGRAVE" userId="S::19191952@studentmail.ul.ie::9220605f-4568-40d0-8a7d-222aca764872" providerId="AD" clId="Web-{490D4574-30E0-F165-1AD0-01A260DEA487}"/>
    <pc:docChg chg="addSld">
      <pc:chgData name="ULStudent:MARTHA.COSGRAVE" userId="S::19191952@studentmail.ul.ie::9220605f-4568-40d0-8a7d-222aca764872" providerId="AD" clId="Web-{490D4574-30E0-F165-1AD0-01A260DEA487}" dt="2022-07-06T13:26:07.273" v="0"/>
      <pc:docMkLst>
        <pc:docMk/>
      </pc:docMkLst>
      <pc:sldChg chg="new">
        <pc:chgData name="ULStudent:MARTHA.COSGRAVE" userId="S::19191952@studentmail.ul.ie::9220605f-4568-40d0-8a7d-222aca764872" providerId="AD" clId="Web-{490D4574-30E0-F165-1AD0-01A260DEA487}" dt="2022-07-06T13:26:07.273" v="0"/>
        <pc:sldMkLst>
          <pc:docMk/>
          <pc:sldMk cId="300454359" sldId="351"/>
        </pc:sldMkLst>
      </pc:sldChg>
    </pc:docChg>
  </pc:docChgLst>
  <pc:docChgLst>
    <pc:chgData name="ULStudent:MARTHA.COSGRAVE" userId="9220605f-4568-40d0-8a7d-222aca764872" providerId="ADAL" clId="{B76D1599-898D-49A5-8826-F5B41B2E62F2}"/>
    <pc:docChg chg="undo custSel addSld modSld sldOrd">
      <pc:chgData name="ULStudent:MARTHA.COSGRAVE" userId="9220605f-4568-40d0-8a7d-222aca764872" providerId="ADAL" clId="{B76D1599-898D-49A5-8826-F5B41B2E62F2}" dt="2022-07-14T15:32:16.306" v="694" actId="26606"/>
      <pc:docMkLst>
        <pc:docMk/>
      </pc:docMkLst>
      <pc:sldChg chg="modSp mod">
        <pc:chgData name="ULStudent:MARTHA.COSGRAVE" userId="9220605f-4568-40d0-8a7d-222aca764872" providerId="ADAL" clId="{B76D1599-898D-49A5-8826-F5B41B2E62F2}" dt="2022-07-14T14:44:04.013" v="51" actId="20577"/>
        <pc:sldMkLst>
          <pc:docMk/>
          <pc:sldMk cId="1687097853" sldId="332"/>
        </pc:sldMkLst>
        <pc:spChg chg="mod">
          <ac:chgData name="ULStudent:MARTHA.COSGRAVE" userId="9220605f-4568-40d0-8a7d-222aca764872" providerId="ADAL" clId="{B76D1599-898D-49A5-8826-F5B41B2E62F2}" dt="2022-07-14T14:44:04.013" v="51" actId="20577"/>
          <ac:spMkLst>
            <pc:docMk/>
            <pc:sldMk cId="1687097853" sldId="332"/>
            <ac:spMk id="2" creationId="{00000000-0000-0000-0000-000000000000}"/>
          </ac:spMkLst>
        </pc:spChg>
      </pc:sldChg>
      <pc:sldChg chg="addSp delSp modSp mod">
        <pc:chgData name="ULStudent:MARTHA.COSGRAVE" userId="9220605f-4568-40d0-8a7d-222aca764872" providerId="ADAL" clId="{B76D1599-898D-49A5-8826-F5B41B2E62F2}" dt="2022-07-14T14:52:52.902" v="237" actId="1076"/>
        <pc:sldMkLst>
          <pc:docMk/>
          <pc:sldMk cId="4231775580" sldId="342"/>
        </pc:sldMkLst>
        <pc:spChg chg="mod">
          <ac:chgData name="ULStudent:MARTHA.COSGRAVE" userId="9220605f-4568-40d0-8a7d-222aca764872" providerId="ADAL" clId="{B76D1599-898D-49A5-8826-F5B41B2E62F2}" dt="2022-07-14T14:44:49.020" v="136" actId="1076"/>
          <ac:spMkLst>
            <pc:docMk/>
            <pc:sldMk cId="4231775580" sldId="342"/>
            <ac:spMk id="2" creationId="{00000000-0000-0000-0000-000000000000}"/>
          </ac:spMkLst>
        </pc:spChg>
        <pc:spChg chg="del">
          <ac:chgData name="ULStudent:MARTHA.COSGRAVE" userId="9220605f-4568-40d0-8a7d-222aca764872" providerId="ADAL" clId="{B76D1599-898D-49A5-8826-F5B41B2E62F2}" dt="2022-07-14T14:44:35.716" v="133" actId="478"/>
          <ac:spMkLst>
            <pc:docMk/>
            <pc:sldMk cId="4231775580" sldId="342"/>
            <ac:spMk id="3" creationId="{00000000-0000-0000-0000-000000000000}"/>
          </ac:spMkLst>
        </pc:spChg>
        <pc:spChg chg="add del mod">
          <ac:chgData name="ULStudent:MARTHA.COSGRAVE" userId="9220605f-4568-40d0-8a7d-222aca764872" providerId="ADAL" clId="{B76D1599-898D-49A5-8826-F5B41B2E62F2}" dt="2022-07-14T14:45:06.560" v="137" actId="931"/>
          <ac:spMkLst>
            <pc:docMk/>
            <pc:sldMk cId="4231775580" sldId="342"/>
            <ac:spMk id="5" creationId="{B710713F-BB14-D157-7637-63F655523587}"/>
          </ac:spMkLst>
        </pc:spChg>
        <pc:picChg chg="add mod">
          <ac:chgData name="ULStudent:MARTHA.COSGRAVE" userId="9220605f-4568-40d0-8a7d-222aca764872" providerId="ADAL" clId="{B76D1599-898D-49A5-8826-F5B41B2E62F2}" dt="2022-07-14T14:45:14.351" v="141" actId="962"/>
          <ac:picMkLst>
            <pc:docMk/>
            <pc:sldMk cId="4231775580" sldId="342"/>
            <ac:picMk id="7" creationId="{FB8455D5-0121-6B71-7863-78086F94E7E5}"/>
          </ac:picMkLst>
        </pc:picChg>
        <pc:picChg chg="add mod">
          <ac:chgData name="ULStudent:MARTHA.COSGRAVE" userId="9220605f-4568-40d0-8a7d-222aca764872" providerId="ADAL" clId="{B76D1599-898D-49A5-8826-F5B41B2E62F2}" dt="2022-07-14T14:45:39.689" v="148" actId="1076"/>
          <ac:picMkLst>
            <pc:docMk/>
            <pc:sldMk cId="4231775580" sldId="342"/>
            <ac:picMk id="9" creationId="{8DF12B2B-6381-7921-2F32-7823533BDF32}"/>
          </ac:picMkLst>
        </pc:picChg>
        <pc:picChg chg="add mod">
          <ac:chgData name="ULStudent:MARTHA.COSGRAVE" userId="9220605f-4568-40d0-8a7d-222aca764872" providerId="ADAL" clId="{B76D1599-898D-49A5-8826-F5B41B2E62F2}" dt="2022-07-14T14:51:18.513" v="218" actId="1076"/>
          <ac:picMkLst>
            <pc:docMk/>
            <pc:sldMk cId="4231775580" sldId="342"/>
            <ac:picMk id="11" creationId="{BBD29605-DB3D-A153-32CD-6EA707291342}"/>
          </ac:picMkLst>
        </pc:picChg>
        <pc:picChg chg="add mod">
          <ac:chgData name="ULStudent:MARTHA.COSGRAVE" userId="9220605f-4568-40d0-8a7d-222aca764872" providerId="ADAL" clId="{B76D1599-898D-49A5-8826-F5B41B2E62F2}" dt="2022-07-14T14:51:50.610" v="227" actId="1076"/>
          <ac:picMkLst>
            <pc:docMk/>
            <pc:sldMk cId="4231775580" sldId="342"/>
            <ac:picMk id="13" creationId="{A0280C59-074B-2EB2-850A-818732209E29}"/>
          </ac:picMkLst>
        </pc:picChg>
        <pc:picChg chg="add mod">
          <ac:chgData name="ULStudent:MARTHA.COSGRAVE" userId="9220605f-4568-40d0-8a7d-222aca764872" providerId="ADAL" clId="{B76D1599-898D-49A5-8826-F5B41B2E62F2}" dt="2022-07-14T14:52:14.715" v="232" actId="1076"/>
          <ac:picMkLst>
            <pc:docMk/>
            <pc:sldMk cId="4231775580" sldId="342"/>
            <ac:picMk id="15" creationId="{CA874541-0360-8BDC-52C5-A09AEF34891D}"/>
          </ac:picMkLst>
        </pc:picChg>
        <pc:picChg chg="add mod">
          <ac:chgData name="ULStudent:MARTHA.COSGRAVE" userId="9220605f-4568-40d0-8a7d-222aca764872" providerId="ADAL" clId="{B76D1599-898D-49A5-8826-F5B41B2E62F2}" dt="2022-07-14T14:52:52.902" v="237" actId="1076"/>
          <ac:picMkLst>
            <pc:docMk/>
            <pc:sldMk cId="4231775580" sldId="342"/>
            <ac:picMk id="17" creationId="{228A953E-6D64-EBF7-9630-734201EF1792}"/>
          </ac:picMkLst>
        </pc:picChg>
      </pc:sldChg>
      <pc:sldChg chg="addSp modSp mod">
        <pc:chgData name="ULStudent:MARTHA.COSGRAVE" userId="9220605f-4568-40d0-8a7d-222aca764872" providerId="ADAL" clId="{B76D1599-898D-49A5-8826-F5B41B2E62F2}" dt="2022-07-14T15:10:04.227" v="545" actId="113"/>
        <pc:sldMkLst>
          <pc:docMk/>
          <pc:sldMk cId="2555440394" sldId="343"/>
        </pc:sldMkLst>
        <pc:spChg chg="mod">
          <ac:chgData name="ULStudent:MARTHA.COSGRAVE" userId="9220605f-4568-40d0-8a7d-222aca764872" providerId="ADAL" clId="{B76D1599-898D-49A5-8826-F5B41B2E62F2}" dt="2022-07-14T15:01:33.790" v="331" actId="20577"/>
          <ac:spMkLst>
            <pc:docMk/>
            <pc:sldMk cId="2555440394" sldId="343"/>
            <ac:spMk id="2" creationId="{00000000-0000-0000-0000-000000000000}"/>
          </ac:spMkLst>
        </pc:spChg>
        <pc:spChg chg="mod">
          <ac:chgData name="ULStudent:MARTHA.COSGRAVE" userId="9220605f-4568-40d0-8a7d-222aca764872" providerId="ADAL" clId="{B76D1599-898D-49A5-8826-F5B41B2E62F2}" dt="2022-07-14T15:10:04.227" v="545" actId="113"/>
          <ac:spMkLst>
            <pc:docMk/>
            <pc:sldMk cId="2555440394" sldId="343"/>
            <ac:spMk id="3" creationId="{00000000-0000-0000-0000-000000000000}"/>
          </ac:spMkLst>
        </pc:spChg>
        <pc:picChg chg="add mod modCrop">
          <ac:chgData name="ULStudent:MARTHA.COSGRAVE" userId="9220605f-4568-40d0-8a7d-222aca764872" providerId="ADAL" clId="{B76D1599-898D-49A5-8826-F5B41B2E62F2}" dt="2022-07-14T15:08:09.654" v="422" actId="732"/>
          <ac:picMkLst>
            <pc:docMk/>
            <pc:sldMk cId="2555440394" sldId="343"/>
            <ac:picMk id="6" creationId="{EB0706DF-DD6B-2D3C-2CB6-64B762B618E0}"/>
          </ac:picMkLst>
        </pc:picChg>
      </pc:sldChg>
      <pc:sldChg chg="modSp mod">
        <pc:chgData name="ULStudent:MARTHA.COSGRAVE" userId="9220605f-4568-40d0-8a7d-222aca764872" providerId="ADAL" clId="{B76D1599-898D-49A5-8826-F5B41B2E62F2}" dt="2022-07-14T15:30:23.867" v="641" actId="20577"/>
        <pc:sldMkLst>
          <pc:docMk/>
          <pc:sldMk cId="1238428951" sldId="344"/>
        </pc:sldMkLst>
        <pc:spChg chg="mod">
          <ac:chgData name="ULStudent:MARTHA.COSGRAVE" userId="9220605f-4568-40d0-8a7d-222aca764872" providerId="ADAL" clId="{B76D1599-898D-49A5-8826-F5B41B2E62F2}" dt="2022-07-14T15:30:23.867" v="641" actId="20577"/>
          <ac:spMkLst>
            <pc:docMk/>
            <pc:sldMk cId="1238428951" sldId="344"/>
            <ac:spMk id="3" creationId="{00000000-0000-0000-0000-000000000000}"/>
          </ac:spMkLst>
        </pc:spChg>
      </pc:sldChg>
      <pc:sldChg chg="addSp delSp modSp mod ord">
        <pc:chgData name="ULStudent:MARTHA.COSGRAVE" userId="9220605f-4568-40d0-8a7d-222aca764872" providerId="ADAL" clId="{B76D1599-898D-49A5-8826-F5B41B2E62F2}" dt="2022-07-14T15:31:59.844" v="689"/>
        <pc:sldMkLst>
          <pc:docMk/>
          <pc:sldMk cId="300454359" sldId="351"/>
        </pc:sldMkLst>
        <pc:spChg chg="mod">
          <ac:chgData name="ULStudent:MARTHA.COSGRAVE" userId="9220605f-4568-40d0-8a7d-222aca764872" providerId="ADAL" clId="{B76D1599-898D-49A5-8826-F5B41B2E62F2}" dt="2022-07-14T14:57:08.165" v="279" actId="26606"/>
          <ac:spMkLst>
            <pc:docMk/>
            <pc:sldMk cId="300454359" sldId="351"/>
            <ac:spMk id="2" creationId="{F9E5B686-A519-2155-9835-03C4E152C838}"/>
          </ac:spMkLst>
        </pc:spChg>
        <pc:spChg chg="del">
          <ac:chgData name="ULStudent:MARTHA.COSGRAVE" userId="9220605f-4568-40d0-8a7d-222aca764872" providerId="ADAL" clId="{B76D1599-898D-49A5-8826-F5B41B2E62F2}" dt="2022-07-14T14:57:08.165" v="279" actId="26606"/>
          <ac:spMkLst>
            <pc:docMk/>
            <pc:sldMk cId="300454359" sldId="351"/>
            <ac:spMk id="3" creationId="{87589203-7E99-E5D1-71ED-19FEA8D59959}"/>
          </ac:spMkLst>
        </pc:spChg>
        <pc:picChg chg="add">
          <ac:chgData name="ULStudent:MARTHA.COSGRAVE" userId="9220605f-4568-40d0-8a7d-222aca764872" providerId="ADAL" clId="{B76D1599-898D-49A5-8826-F5B41B2E62F2}" dt="2022-07-14T14:57:08.165" v="279" actId="26606"/>
          <ac:picMkLst>
            <pc:docMk/>
            <pc:sldMk cId="300454359" sldId="351"/>
            <ac:picMk id="5" creationId="{F9C74212-72BB-480F-F292-7BB297A84B71}"/>
          </ac:picMkLst>
        </pc:picChg>
      </pc:sldChg>
      <pc:sldChg chg="addSp delSp modSp new mod ord">
        <pc:chgData name="ULStudent:MARTHA.COSGRAVE" userId="9220605f-4568-40d0-8a7d-222aca764872" providerId="ADAL" clId="{B76D1599-898D-49A5-8826-F5B41B2E62F2}" dt="2022-07-14T15:31:26.910" v="651" actId="1076"/>
        <pc:sldMkLst>
          <pc:docMk/>
          <pc:sldMk cId="927124852" sldId="352"/>
        </pc:sldMkLst>
        <pc:spChg chg="mod">
          <ac:chgData name="ULStudent:MARTHA.COSGRAVE" userId="9220605f-4568-40d0-8a7d-222aca764872" providerId="ADAL" clId="{B76D1599-898D-49A5-8826-F5B41B2E62F2}" dt="2022-07-14T15:15:30.232" v="605" actId="20577"/>
          <ac:spMkLst>
            <pc:docMk/>
            <pc:sldMk cId="927124852" sldId="352"/>
            <ac:spMk id="2" creationId="{6F678466-0B27-8A0F-0B7D-75E1D2799A81}"/>
          </ac:spMkLst>
        </pc:spChg>
        <pc:spChg chg="del">
          <ac:chgData name="ULStudent:MARTHA.COSGRAVE" userId="9220605f-4568-40d0-8a7d-222aca764872" providerId="ADAL" clId="{B76D1599-898D-49A5-8826-F5B41B2E62F2}" dt="2022-07-14T15:29:21.147" v="619" actId="931"/>
          <ac:spMkLst>
            <pc:docMk/>
            <pc:sldMk cId="927124852" sldId="352"/>
            <ac:spMk id="3" creationId="{EA9211FC-46D7-EFA2-C8CB-643DCA93A7FB}"/>
          </ac:spMkLst>
        </pc:spChg>
        <pc:picChg chg="add mod">
          <ac:chgData name="ULStudent:MARTHA.COSGRAVE" userId="9220605f-4568-40d0-8a7d-222aca764872" providerId="ADAL" clId="{B76D1599-898D-49A5-8826-F5B41B2E62F2}" dt="2022-07-14T15:31:23.988" v="650" actId="1076"/>
          <ac:picMkLst>
            <pc:docMk/>
            <pc:sldMk cId="927124852" sldId="352"/>
            <ac:picMk id="5" creationId="{81A55935-325A-6192-1BA4-B11452F7D4F9}"/>
          </ac:picMkLst>
        </pc:picChg>
        <pc:picChg chg="add mod">
          <ac:chgData name="ULStudent:MARTHA.COSGRAVE" userId="9220605f-4568-40d0-8a7d-222aca764872" providerId="ADAL" clId="{B76D1599-898D-49A5-8826-F5B41B2E62F2}" dt="2022-07-14T15:29:57.201" v="637" actId="1076"/>
          <ac:picMkLst>
            <pc:docMk/>
            <pc:sldMk cId="927124852" sldId="352"/>
            <ac:picMk id="7" creationId="{72D71337-E455-C847-63BA-791AE47E76DF}"/>
          </ac:picMkLst>
        </pc:picChg>
        <pc:picChg chg="add mod">
          <ac:chgData name="ULStudent:MARTHA.COSGRAVE" userId="9220605f-4568-40d0-8a7d-222aca764872" providerId="ADAL" clId="{B76D1599-898D-49A5-8826-F5B41B2E62F2}" dt="2022-07-14T15:31:15.613" v="648" actId="1076"/>
          <ac:picMkLst>
            <pc:docMk/>
            <pc:sldMk cId="927124852" sldId="352"/>
            <ac:picMk id="9" creationId="{C3E57671-579C-3786-714D-25A8CCCF8751}"/>
          </ac:picMkLst>
        </pc:picChg>
        <pc:picChg chg="add mod">
          <ac:chgData name="ULStudent:MARTHA.COSGRAVE" userId="9220605f-4568-40d0-8a7d-222aca764872" providerId="ADAL" clId="{B76D1599-898D-49A5-8826-F5B41B2E62F2}" dt="2022-07-14T15:29:51.023" v="635" actId="1076"/>
          <ac:picMkLst>
            <pc:docMk/>
            <pc:sldMk cId="927124852" sldId="352"/>
            <ac:picMk id="11" creationId="{522E4D19-F9F2-552D-B862-72BD8E43B8F1}"/>
          </ac:picMkLst>
        </pc:picChg>
        <pc:picChg chg="add mod">
          <ac:chgData name="ULStudent:MARTHA.COSGRAVE" userId="9220605f-4568-40d0-8a7d-222aca764872" providerId="ADAL" clId="{B76D1599-898D-49A5-8826-F5B41B2E62F2}" dt="2022-07-14T15:31:26.910" v="651" actId="1076"/>
          <ac:picMkLst>
            <pc:docMk/>
            <pc:sldMk cId="927124852" sldId="352"/>
            <ac:picMk id="13" creationId="{55E39215-8110-A1BB-2143-419C295E25C4}"/>
          </ac:picMkLst>
        </pc:picChg>
        <pc:picChg chg="add mod">
          <ac:chgData name="ULStudent:MARTHA.COSGRAVE" userId="9220605f-4568-40d0-8a7d-222aca764872" providerId="ADAL" clId="{B76D1599-898D-49A5-8826-F5B41B2E62F2}" dt="2022-07-14T15:31:20.650" v="649" actId="1076"/>
          <ac:picMkLst>
            <pc:docMk/>
            <pc:sldMk cId="927124852" sldId="352"/>
            <ac:picMk id="15" creationId="{C8389025-E0A9-510C-BF4E-48695D028F36}"/>
          </ac:picMkLst>
        </pc:picChg>
      </pc:sldChg>
      <pc:sldChg chg="addSp delSp modSp new mod">
        <pc:chgData name="ULStudent:MARTHA.COSGRAVE" userId="9220605f-4568-40d0-8a7d-222aca764872" providerId="ADAL" clId="{B76D1599-898D-49A5-8826-F5B41B2E62F2}" dt="2022-07-14T15:32:16.306" v="694" actId="26606"/>
        <pc:sldMkLst>
          <pc:docMk/>
          <pc:sldMk cId="2663649595" sldId="353"/>
        </pc:sldMkLst>
        <pc:spChg chg="mod">
          <ac:chgData name="ULStudent:MARTHA.COSGRAVE" userId="9220605f-4568-40d0-8a7d-222aca764872" providerId="ADAL" clId="{B76D1599-898D-49A5-8826-F5B41B2E62F2}" dt="2022-07-14T15:32:16.306" v="694" actId="26606"/>
          <ac:spMkLst>
            <pc:docMk/>
            <pc:sldMk cId="2663649595" sldId="353"/>
            <ac:spMk id="2" creationId="{231D246D-ECA1-845B-1B85-1FA66EA3673F}"/>
          </ac:spMkLst>
        </pc:spChg>
        <pc:spChg chg="add del">
          <ac:chgData name="ULStudent:MARTHA.COSGRAVE" userId="9220605f-4568-40d0-8a7d-222aca764872" providerId="ADAL" clId="{B76D1599-898D-49A5-8826-F5B41B2E62F2}" dt="2022-07-14T15:32:16.306" v="694" actId="26606"/>
          <ac:spMkLst>
            <pc:docMk/>
            <pc:sldMk cId="2663649595" sldId="353"/>
            <ac:spMk id="3" creationId="{3D045EF6-5E63-21DF-F460-A151E204744A}"/>
          </ac:spMkLst>
        </pc:spChg>
        <pc:picChg chg="add del">
          <ac:chgData name="ULStudent:MARTHA.COSGRAVE" userId="9220605f-4568-40d0-8a7d-222aca764872" providerId="ADAL" clId="{B76D1599-898D-49A5-8826-F5B41B2E62F2}" dt="2022-07-14T15:32:12.633" v="691" actId="26606"/>
          <ac:picMkLst>
            <pc:docMk/>
            <pc:sldMk cId="2663649595" sldId="353"/>
            <ac:picMk id="5" creationId="{930C27B1-7895-428F-22A0-5C175AD32244}"/>
          </ac:picMkLst>
        </pc:picChg>
        <pc:picChg chg="add del">
          <ac:chgData name="ULStudent:MARTHA.COSGRAVE" userId="9220605f-4568-40d0-8a7d-222aca764872" providerId="ADAL" clId="{B76D1599-898D-49A5-8826-F5B41B2E62F2}" dt="2022-07-14T15:32:16.287" v="693" actId="26606"/>
          <ac:picMkLst>
            <pc:docMk/>
            <pc:sldMk cId="2663649595" sldId="353"/>
            <ac:picMk id="7" creationId="{8BC44DBF-DF08-E230-8AA9-66C1B325CAF8}"/>
          </ac:picMkLst>
        </pc:picChg>
        <pc:picChg chg="add">
          <ac:chgData name="ULStudent:MARTHA.COSGRAVE" userId="9220605f-4568-40d0-8a7d-222aca764872" providerId="ADAL" clId="{B76D1599-898D-49A5-8826-F5B41B2E62F2}" dt="2022-07-14T15:32:16.306" v="694" actId="26606"/>
          <ac:picMkLst>
            <pc:docMk/>
            <pc:sldMk cId="2663649595" sldId="353"/>
            <ac:picMk id="9" creationId="{930C27B1-7895-428F-22A0-5C175AD32244}"/>
          </ac:picMkLst>
        </pc:picChg>
      </pc:sldChg>
    </pc:docChg>
  </pc:docChgLst>
  <pc:docChgLst>
    <pc:chgData name="Tara.E Ryan" userId="b2da61a2-f3d1-4c80-9969-bed3a362adcb" providerId="ADAL" clId="{67C11D49-062F-4926-B004-E54DB7087441}"/>
    <pc:docChg chg="modSld">
      <pc:chgData name="Tara.E Ryan" userId="b2da61a2-f3d1-4c80-9969-bed3a362adcb" providerId="ADAL" clId="{67C11D49-062F-4926-B004-E54DB7087441}" dt="2022-12-14T11:08:56.001" v="26" actId="1076"/>
      <pc:docMkLst>
        <pc:docMk/>
      </pc:docMkLst>
      <pc:sldChg chg="modSp mod">
        <pc:chgData name="Tara.E Ryan" userId="b2da61a2-f3d1-4c80-9969-bed3a362adcb" providerId="ADAL" clId="{67C11D49-062F-4926-B004-E54DB7087441}" dt="2022-12-14T10:59:11.317" v="14" actId="1076"/>
        <pc:sldMkLst>
          <pc:docMk/>
          <pc:sldMk cId="4231775580" sldId="342"/>
        </pc:sldMkLst>
        <pc:picChg chg="mod">
          <ac:chgData name="Tara.E Ryan" userId="b2da61a2-f3d1-4c80-9969-bed3a362adcb" providerId="ADAL" clId="{67C11D49-062F-4926-B004-E54DB7087441}" dt="2022-12-14T10:59:11.317" v="14" actId="1076"/>
          <ac:picMkLst>
            <pc:docMk/>
            <pc:sldMk cId="4231775580" sldId="342"/>
            <ac:picMk id="6" creationId="{2E60A5A0-2FCE-FCF1-0EC2-629BFB682DE5}"/>
          </ac:picMkLst>
        </pc:picChg>
      </pc:sldChg>
      <pc:sldChg chg="modSp mod">
        <pc:chgData name="Tara.E Ryan" userId="b2da61a2-f3d1-4c80-9969-bed3a362adcb" providerId="ADAL" clId="{67C11D49-062F-4926-B004-E54DB7087441}" dt="2022-12-14T10:59:37.284" v="15" actId="1076"/>
        <pc:sldMkLst>
          <pc:docMk/>
          <pc:sldMk cId="4138497575" sldId="353"/>
        </pc:sldMkLst>
        <pc:picChg chg="mod">
          <ac:chgData name="Tara.E Ryan" userId="b2da61a2-f3d1-4c80-9969-bed3a362adcb" providerId="ADAL" clId="{67C11D49-062F-4926-B004-E54DB7087441}" dt="2022-12-14T10:59:37.284" v="15" actId="1076"/>
          <ac:picMkLst>
            <pc:docMk/>
            <pc:sldMk cId="4138497575" sldId="353"/>
            <ac:picMk id="5" creationId="{10AB810B-C0E2-BC32-5086-A1D57F325F5E}"/>
          </ac:picMkLst>
        </pc:picChg>
      </pc:sldChg>
      <pc:sldChg chg="modSp mod">
        <pc:chgData name="Tara.E Ryan" userId="b2da61a2-f3d1-4c80-9969-bed3a362adcb" providerId="ADAL" clId="{67C11D49-062F-4926-B004-E54DB7087441}" dt="2022-12-14T11:03:32.400" v="20" actId="1076"/>
        <pc:sldMkLst>
          <pc:docMk/>
          <pc:sldMk cId="3930072789" sldId="354"/>
        </pc:sldMkLst>
        <pc:picChg chg="mod">
          <ac:chgData name="Tara.E Ryan" userId="b2da61a2-f3d1-4c80-9969-bed3a362adcb" providerId="ADAL" clId="{67C11D49-062F-4926-B004-E54DB7087441}" dt="2022-12-14T11:03:32.400" v="20" actId="1076"/>
          <ac:picMkLst>
            <pc:docMk/>
            <pc:sldMk cId="3930072789" sldId="354"/>
            <ac:picMk id="3" creationId="{4D07F14E-650D-1810-7370-6F86D3B6DDC8}"/>
          </ac:picMkLst>
        </pc:picChg>
      </pc:sldChg>
      <pc:sldChg chg="modSp mod">
        <pc:chgData name="Tara.E Ryan" userId="b2da61a2-f3d1-4c80-9969-bed3a362adcb" providerId="ADAL" clId="{67C11D49-062F-4926-B004-E54DB7087441}" dt="2022-12-14T11:01:15.077" v="17" actId="1076"/>
        <pc:sldMkLst>
          <pc:docMk/>
          <pc:sldMk cId="2688339001" sldId="356"/>
        </pc:sldMkLst>
        <pc:picChg chg="mod">
          <ac:chgData name="Tara.E Ryan" userId="b2da61a2-f3d1-4c80-9969-bed3a362adcb" providerId="ADAL" clId="{67C11D49-062F-4926-B004-E54DB7087441}" dt="2022-12-14T11:01:15.077" v="17" actId="1076"/>
          <ac:picMkLst>
            <pc:docMk/>
            <pc:sldMk cId="2688339001" sldId="356"/>
            <ac:picMk id="6" creationId="{D4C8D63F-D37E-2534-8A9D-BB890CE5712C}"/>
          </ac:picMkLst>
        </pc:picChg>
      </pc:sldChg>
      <pc:sldChg chg="modSp mod">
        <pc:chgData name="Tara.E Ryan" userId="b2da61a2-f3d1-4c80-9969-bed3a362adcb" providerId="ADAL" clId="{67C11D49-062F-4926-B004-E54DB7087441}" dt="2022-12-14T11:01:41.206" v="18" actId="1076"/>
        <pc:sldMkLst>
          <pc:docMk/>
          <pc:sldMk cId="733357689" sldId="357"/>
        </pc:sldMkLst>
        <pc:picChg chg="mod">
          <ac:chgData name="Tara.E Ryan" userId="b2da61a2-f3d1-4c80-9969-bed3a362adcb" providerId="ADAL" clId="{67C11D49-062F-4926-B004-E54DB7087441}" dt="2022-12-14T11:01:41.206" v="18" actId="1076"/>
          <ac:picMkLst>
            <pc:docMk/>
            <pc:sldMk cId="733357689" sldId="357"/>
            <ac:picMk id="3" creationId="{89199A71-7D8B-A4B5-73C9-5026714A94FB}"/>
          </ac:picMkLst>
        </pc:picChg>
      </pc:sldChg>
      <pc:sldChg chg="modSp mod">
        <pc:chgData name="Tara.E Ryan" userId="b2da61a2-f3d1-4c80-9969-bed3a362adcb" providerId="ADAL" clId="{67C11D49-062F-4926-B004-E54DB7087441}" dt="2022-12-14T11:04:14.880" v="21" actId="1076"/>
        <pc:sldMkLst>
          <pc:docMk/>
          <pc:sldMk cId="3442206103" sldId="358"/>
        </pc:sldMkLst>
        <pc:picChg chg="mod">
          <ac:chgData name="Tara.E Ryan" userId="b2da61a2-f3d1-4c80-9969-bed3a362adcb" providerId="ADAL" clId="{67C11D49-062F-4926-B004-E54DB7087441}" dt="2022-12-14T11:04:14.880" v="21" actId="1076"/>
          <ac:picMkLst>
            <pc:docMk/>
            <pc:sldMk cId="3442206103" sldId="358"/>
            <ac:picMk id="6" creationId="{06A91908-64D2-2962-A4A4-DD97C641517B}"/>
          </ac:picMkLst>
        </pc:picChg>
      </pc:sldChg>
      <pc:sldChg chg="modSp mod">
        <pc:chgData name="Tara.E Ryan" userId="b2da61a2-f3d1-4c80-9969-bed3a362adcb" providerId="ADAL" clId="{67C11D49-062F-4926-B004-E54DB7087441}" dt="2022-12-14T11:07:17.316" v="23" actId="1076"/>
        <pc:sldMkLst>
          <pc:docMk/>
          <pc:sldMk cId="3285106454" sldId="359"/>
        </pc:sldMkLst>
        <pc:picChg chg="mod">
          <ac:chgData name="Tara.E Ryan" userId="b2da61a2-f3d1-4c80-9969-bed3a362adcb" providerId="ADAL" clId="{67C11D49-062F-4926-B004-E54DB7087441}" dt="2022-12-14T11:07:17.316" v="23" actId="1076"/>
          <ac:picMkLst>
            <pc:docMk/>
            <pc:sldMk cId="3285106454" sldId="359"/>
            <ac:picMk id="4" creationId="{99C61EE4-A141-4077-3C18-610777FE6516}"/>
          </ac:picMkLst>
        </pc:picChg>
      </pc:sldChg>
      <pc:sldChg chg="modSp mod">
        <pc:chgData name="Tara.E Ryan" userId="b2da61a2-f3d1-4c80-9969-bed3a362adcb" providerId="ADAL" clId="{67C11D49-062F-4926-B004-E54DB7087441}" dt="2022-12-14T11:08:56.001" v="26" actId="1076"/>
        <pc:sldMkLst>
          <pc:docMk/>
          <pc:sldMk cId="2692561374" sldId="360"/>
        </pc:sldMkLst>
        <pc:picChg chg="mod">
          <ac:chgData name="Tara.E Ryan" userId="b2da61a2-f3d1-4c80-9969-bed3a362adcb" providerId="ADAL" clId="{67C11D49-062F-4926-B004-E54DB7087441}" dt="2022-12-14T11:08:56.001" v="26" actId="1076"/>
          <ac:picMkLst>
            <pc:docMk/>
            <pc:sldMk cId="2692561374" sldId="360"/>
            <ac:picMk id="3" creationId="{5F529363-E616-7A12-19F2-81187974C61A}"/>
          </ac:picMkLst>
        </pc:picChg>
      </pc:sldChg>
      <pc:sldChg chg="modSp mod">
        <pc:chgData name="Tara.E Ryan" userId="b2da61a2-f3d1-4c80-9969-bed3a362adcb" providerId="ADAL" clId="{67C11D49-062F-4926-B004-E54DB7087441}" dt="2022-12-14T11:06:05.041" v="22" actId="1076"/>
        <pc:sldMkLst>
          <pc:docMk/>
          <pc:sldMk cId="2878567034" sldId="361"/>
        </pc:sldMkLst>
        <pc:picChg chg="mod">
          <ac:chgData name="Tara.E Ryan" userId="b2da61a2-f3d1-4c80-9969-bed3a362adcb" providerId="ADAL" clId="{67C11D49-062F-4926-B004-E54DB7087441}" dt="2022-12-14T11:06:05.041" v="22" actId="1076"/>
          <ac:picMkLst>
            <pc:docMk/>
            <pc:sldMk cId="2878567034" sldId="361"/>
            <ac:picMk id="5" creationId="{AD9DA5A0-DCEE-FD5A-3A74-6AD81A6D78E7}"/>
          </ac:picMkLst>
        </pc:picChg>
      </pc:sldChg>
      <pc:sldChg chg="modSp mod">
        <pc:chgData name="Tara.E Ryan" userId="b2da61a2-f3d1-4c80-9969-bed3a362adcb" providerId="ADAL" clId="{67C11D49-062F-4926-B004-E54DB7087441}" dt="2022-12-14T11:02:43.945" v="19" actId="1076"/>
        <pc:sldMkLst>
          <pc:docMk/>
          <pc:sldMk cId="2213893989" sldId="362"/>
        </pc:sldMkLst>
        <pc:picChg chg="mod">
          <ac:chgData name="Tara.E Ryan" userId="b2da61a2-f3d1-4c80-9969-bed3a362adcb" providerId="ADAL" clId="{67C11D49-062F-4926-B004-E54DB7087441}" dt="2022-12-14T11:02:43.945" v="19" actId="1076"/>
          <ac:picMkLst>
            <pc:docMk/>
            <pc:sldMk cId="2213893989" sldId="362"/>
            <ac:picMk id="5" creationId="{DF1AA5E5-A5A7-0EE8-8A1A-09C422AAF88F}"/>
          </ac:picMkLst>
        </pc:picChg>
      </pc:sldChg>
      <pc:sldChg chg="modSp mod">
        <pc:chgData name="Tara.E Ryan" userId="b2da61a2-f3d1-4c80-9969-bed3a362adcb" providerId="ADAL" clId="{67C11D49-062F-4926-B004-E54DB7087441}" dt="2022-12-14T11:00:23.160" v="16" actId="1076"/>
        <pc:sldMkLst>
          <pc:docMk/>
          <pc:sldMk cId="3593193118" sldId="363"/>
        </pc:sldMkLst>
        <pc:picChg chg="mod">
          <ac:chgData name="Tara.E Ryan" userId="b2da61a2-f3d1-4c80-9969-bed3a362adcb" providerId="ADAL" clId="{67C11D49-062F-4926-B004-E54DB7087441}" dt="2022-12-14T11:00:23.160" v="16" actId="1076"/>
          <ac:picMkLst>
            <pc:docMk/>
            <pc:sldMk cId="3593193118" sldId="363"/>
            <ac:picMk id="3" creationId="{8B882F27-E1EA-98D8-A576-EEDDE112C25B}"/>
          </ac:picMkLst>
        </pc:picChg>
      </pc:sldChg>
      <pc:sldChg chg="modSp mod">
        <pc:chgData name="Tara.E Ryan" userId="b2da61a2-f3d1-4c80-9969-bed3a362adcb" providerId="ADAL" clId="{67C11D49-062F-4926-B004-E54DB7087441}" dt="2022-12-14T11:07:47.900" v="24" actId="1076"/>
        <pc:sldMkLst>
          <pc:docMk/>
          <pc:sldMk cId="1089714645" sldId="364"/>
        </pc:sldMkLst>
        <pc:picChg chg="mod">
          <ac:chgData name="Tara.E Ryan" userId="b2da61a2-f3d1-4c80-9969-bed3a362adcb" providerId="ADAL" clId="{67C11D49-062F-4926-B004-E54DB7087441}" dt="2022-12-14T11:07:47.900" v="24" actId="1076"/>
          <ac:picMkLst>
            <pc:docMk/>
            <pc:sldMk cId="1089714645" sldId="364"/>
            <ac:picMk id="3" creationId="{89E7AB8C-C26B-2B74-5B14-961E04455130}"/>
          </ac:picMkLst>
        </pc:picChg>
      </pc:sldChg>
      <pc:sldChg chg="modSp mod">
        <pc:chgData name="Tara.E Ryan" userId="b2da61a2-f3d1-4c80-9969-bed3a362adcb" providerId="ADAL" clId="{67C11D49-062F-4926-B004-E54DB7087441}" dt="2022-12-14T11:08:16.404" v="25" actId="1076"/>
        <pc:sldMkLst>
          <pc:docMk/>
          <pc:sldMk cId="3115663805" sldId="365"/>
        </pc:sldMkLst>
        <pc:picChg chg="mod">
          <ac:chgData name="Tara.E Ryan" userId="b2da61a2-f3d1-4c80-9969-bed3a362adcb" providerId="ADAL" clId="{67C11D49-062F-4926-B004-E54DB7087441}" dt="2022-12-14T11:08:16.404" v="25" actId="1076"/>
          <ac:picMkLst>
            <pc:docMk/>
            <pc:sldMk cId="3115663805" sldId="365"/>
            <ac:picMk id="5" creationId="{E4377286-DB5C-CCE8-7FE2-056017462F98}"/>
          </ac:picMkLst>
        </pc:picChg>
      </pc:sldChg>
      <pc:sldChg chg="modSp mod">
        <pc:chgData name="Tara.E Ryan" userId="b2da61a2-f3d1-4c80-9969-bed3a362adcb" providerId="ADAL" clId="{67C11D49-062F-4926-B004-E54DB7087441}" dt="2022-12-14T10:56:31.217" v="10" actId="20577"/>
        <pc:sldMkLst>
          <pc:docMk/>
          <pc:sldMk cId="2010434453" sldId="367"/>
        </pc:sldMkLst>
        <pc:spChg chg="mod">
          <ac:chgData name="Tara.E Ryan" userId="b2da61a2-f3d1-4c80-9969-bed3a362adcb" providerId="ADAL" clId="{67C11D49-062F-4926-B004-E54DB7087441}" dt="2022-12-14T10:56:31.217" v="10" actId="20577"/>
          <ac:spMkLst>
            <pc:docMk/>
            <pc:sldMk cId="2010434453" sldId="367"/>
            <ac:spMk id="3" creationId="{00000000-0000-0000-0000-000000000000}"/>
          </ac:spMkLst>
        </pc:spChg>
      </pc:sldChg>
      <pc:sldChg chg="modSp mod">
        <pc:chgData name="Tara.E Ryan" userId="b2da61a2-f3d1-4c80-9969-bed3a362adcb" providerId="ADAL" clId="{67C11D49-062F-4926-B004-E54DB7087441}" dt="2022-12-14T10:57:13.231" v="11" actId="1076"/>
        <pc:sldMkLst>
          <pc:docMk/>
          <pc:sldMk cId="100938875" sldId="368"/>
        </pc:sldMkLst>
        <pc:picChg chg="mod">
          <ac:chgData name="Tara.E Ryan" userId="b2da61a2-f3d1-4c80-9969-bed3a362adcb" providerId="ADAL" clId="{67C11D49-062F-4926-B004-E54DB7087441}" dt="2022-12-14T10:57:13.231" v="11" actId="1076"/>
          <ac:picMkLst>
            <pc:docMk/>
            <pc:sldMk cId="100938875" sldId="368"/>
            <ac:picMk id="3" creationId="{C62402D6-ACAB-0552-9843-990DC99507D2}"/>
          </ac:picMkLst>
        </pc:picChg>
      </pc:sldChg>
      <pc:sldChg chg="modSp mod">
        <pc:chgData name="Tara.E Ryan" userId="b2da61a2-f3d1-4c80-9969-bed3a362adcb" providerId="ADAL" clId="{67C11D49-062F-4926-B004-E54DB7087441}" dt="2022-12-14T10:58:22.182" v="13" actId="1076"/>
        <pc:sldMkLst>
          <pc:docMk/>
          <pc:sldMk cId="2202079790" sldId="369"/>
        </pc:sldMkLst>
        <pc:picChg chg="mod">
          <ac:chgData name="Tara.E Ryan" userId="b2da61a2-f3d1-4c80-9969-bed3a362adcb" providerId="ADAL" clId="{67C11D49-062F-4926-B004-E54DB7087441}" dt="2022-12-14T10:58:22.182" v="13" actId="1076"/>
          <ac:picMkLst>
            <pc:docMk/>
            <pc:sldMk cId="2202079790" sldId="369"/>
            <ac:picMk id="4" creationId="{93DFC25E-ED6F-B83B-8737-C75BB7C9D082}"/>
          </ac:picMkLst>
        </pc:picChg>
      </pc:sldChg>
      <pc:sldChg chg="modSp mod">
        <pc:chgData name="Tara.E Ryan" userId="b2da61a2-f3d1-4c80-9969-bed3a362adcb" providerId="ADAL" clId="{67C11D49-062F-4926-B004-E54DB7087441}" dt="2022-12-14T10:57:56.359" v="12" actId="1076"/>
        <pc:sldMkLst>
          <pc:docMk/>
          <pc:sldMk cId="1570692859" sldId="370"/>
        </pc:sldMkLst>
        <pc:picChg chg="mod">
          <ac:chgData name="Tara.E Ryan" userId="b2da61a2-f3d1-4c80-9969-bed3a362adcb" providerId="ADAL" clId="{67C11D49-062F-4926-B004-E54DB7087441}" dt="2022-12-14T10:57:56.359" v="12" actId="1076"/>
          <ac:picMkLst>
            <pc:docMk/>
            <pc:sldMk cId="1570692859" sldId="370"/>
            <ac:picMk id="4" creationId="{32B201B4-268D-7317-6839-521ECC0C8046}"/>
          </ac:picMkLst>
        </pc:picChg>
      </pc:sldChg>
    </pc:docChg>
  </pc:docChgLst>
  <pc:docChgLst>
    <pc:chgData name="Tara.E.Ryan" userId="S::tara.e.ryan@ul.ie::b2da61a2-f3d1-4c80-9969-bed3a362adcb" providerId="AD" clId="Web-{15AE652D-125C-A27D-C71F-78ABAEF57832}"/>
    <pc:docChg chg="addSld delSld modSld addMainMaster">
      <pc:chgData name="Tara.E.Ryan" userId="S::tara.e.ryan@ul.ie::b2da61a2-f3d1-4c80-9969-bed3a362adcb" providerId="AD" clId="Web-{15AE652D-125C-A27D-C71F-78ABAEF57832}" dt="2022-11-29T13:56:20.280" v="49"/>
      <pc:docMkLst>
        <pc:docMk/>
      </pc:docMkLst>
      <pc:sldChg chg="del">
        <pc:chgData name="Tara.E.Ryan" userId="S::tara.e.ryan@ul.ie::b2da61a2-f3d1-4c80-9969-bed3a362adcb" providerId="AD" clId="Web-{15AE652D-125C-A27D-C71F-78ABAEF57832}" dt="2022-11-29T13:52:17.054" v="0"/>
        <pc:sldMkLst>
          <pc:docMk/>
          <pc:sldMk cId="2775976314" sldId="330"/>
        </pc:sldMkLst>
      </pc:sldChg>
      <pc:sldChg chg="del">
        <pc:chgData name="Tara.E.Ryan" userId="S::tara.e.ryan@ul.ie::b2da61a2-f3d1-4c80-9969-bed3a362adcb" providerId="AD" clId="Web-{15AE652D-125C-A27D-C71F-78ABAEF57832}" dt="2022-11-29T13:53:23.962" v="10"/>
        <pc:sldMkLst>
          <pc:docMk/>
          <pc:sldMk cId="1687097853" sldId="332"/>
        </pc:sldMkLst>
      </pc:sldChg>
      <pc:sldChg chg="addSp modSp">
        <pc:chgData name="Tara.E.Ryan" userId="S::tara.e.ryan@ul.ie::b2da61a2-f3d1-4c80-9969-bed3a362adcb" providerId="AD" clId="Web-{15AE652D-125C-A27D-C71F-78ABAEF57832}" dt="2022-11-29T13:54:22.198" v="21" actId="1076"/>
        <pc:sldMkLst>
          <pc:docMk/>
          <pc:sldMk cId="4231775580" sldId="342"/>
        </pc:sldMkLst>
        <pc:picChg chg="add mod">
          <ac:chgData name="Tara.E.Ryan" userId="S::tara.e.ryan@ul.ie::b2da61a2-f3d1-4c80-9969-bed3a362adcb" providerId="AD" clId="Web-{15AE652D-125C-A27D-C71F-78ABAEF57832}" dt="2022-11-29T13:54:22.198" v="21" actId="1076"/>
          <ac:picMkLst>
            <pc:docMk/>
            <pc:sldMk cId="4231775580" sldId="342"/>
            <ac:picMk id="5" creationId="{E7E5529E-27ED-4768-0A5E-AAEBAE21AB3C}"/>
          </ac:picMkLst>
        </pc:picChg>
      </pc:sldChg>
      <pc:sldChg chg="addSp modSp">
        <pc:chgData name="Tara.E.Ryan" userId="S::tara.e.ryan@ul.ie::b2da61a2-f3d1-4c80-9969-bed3a362adcb" providerId="AD" clId="Web-{15AE652D-125C-A27D-C71F-78ABAEF57832}" dt="2022-11-29T13:55:45.060" v="36"/>
        <pc:sldMkLst>
          <pc:docMk/>
          <pc:sldMk cId="1238428951" sldId="344"/>
        </pc:sldMkLst>
        <pc:spChg chg="mod">
          <ac:chgData name="Tara.E.Ryan" userId="S::tara.e.ryan@ul.ie::b2da61a2-f3d1-4c80-9969-bed3a362adcb" providerId="AD" clId="Web-{15AE652D-125C-A27D-C71F-78ABAEF57832}" dt="2022-11-29T13:52:37.883" v="3" actId="20577"/>
          <ac:spMkLst>
            <pc:docMk/>
            <pc:sldMk cId="1238428951" sldId="344"/>
            <ac:spMk id="2" creationId="{00000000-0000-0000-0000-000000000000}"/>
          </ac:spMkLst>
        </pc:spChg>
        <pc:picChg chg="add">
          <ac:chgData name="Tara.E.Ryan" userId="S::tara.e.ryan@ul.ie::b2da61a2-f3d1-4c80-9969-bed3a362adcb" providerId="AD" clId="Web-{15AE652D-125C-A27D-C71F-78ABAEF57832}" dt="2022-11-29T13:55:45.060" v="36"/>
          <ac:picMkLst>
            <pc:docMk/>
            <pc:sldMk cId="1238428951" sldId="344"/>
            <ac:picMk id="6" creationId="{98ED9121-B3FB-E270-3E20-BF11B51F20E8}"/>
          </ac:picMkLst>
        </pc:picChg>
      </pc:sldChg>
      <pc:sldChg chg="addSp">
        <pc:chgData name="Tara.E.Ryan" userId="S::tara.e.ryan@ul.ie::b2da61a2-f3d1-4c80-9969-bed3a362adcb" providerId="AD" clId="Web-{15AE652D-125C-A27D-C71F-78ABAEF57832}" dt="2022-11-29T13:56:20.280" v="49"/>
        <pc:sldMkLst>
          <pc:docMk/>
          <pc:sldMk cId="4138497575" sldId="353"/>
        </pc:sldMkLst>
        <pc:picChg chg="add">
          <ac:chgData name="Tara.E.Ryan" userId="S::tara.e.ryan@ul.ie::b2da61a2-f3d1-4c80-9969-bed3a362adcb" providerId="AD" clId="Web-{15AE652D-125C-A27D-C71F-78ABAEF57832}" dt="2022-11-29T13:54:28.339" v="22"/>
          <ac:picMkLst>
            <pc:docMk/>
            <pc:sldMk cId="4138497575" sldId="353"/>
            <ac:picMk id="6" creationId="{9760B6CA-3B4F-21F7-A7B5-56B28578CF6B}"/>
          </ac:picMkLst>
        </pc:picChg>
        <pc:picChg chg="add">
          <ac:chgData name="Tara.E.Ryan" userId="S::tara.e.ryan@ul.ie::b2da61a2-f3d1-4c80-9969-bed3a362adcb" providerId="AD" clId="Web-{15AE652D-125C-A27D-C71F-78ABAEF57832}" dt="2022-11-29T13:56:20.280" v="49"/>
          <ac:picMkLst>
            <pc:docMk/>
            <pc:sldMk cId="4138497575" sldId="353"/>
            <ac:picMk id="8" creationId="{D45E3F7D-B908-94F9-B8D6-07E543C59EE8}"/>
          </ac:picMkLst>
        </pc:picChg>
      </pc:sldChg>
      <pc:sldChg chg="addSp">
        <pc:chgData name="Tara.E.Ryan" userId="S::tara.e.ryan@ul.ie::b2da61a2-f3d1-4c80-9969-bed3a362adcb" providerId="AD" clId="Web-{15AE652D-125C-A27D-C71F-78ABAEF57832}" dt="2022-11-29T13:56:09.358" v="44"/>
        <pc:sldMkLst>
          <pc:docMk/>
          <pc:sldMk cId="3930072789" sldId="354"/>
        </pc:sldMkLst>
        <pc:picChg chg="add">
          <ac:chgData name="Tara.E.Ryan" userId="S::tara.e.ryan@ul.ie::b2da61a2-f3d1-4c80-9969-bed3a362adcb" providerId="AD" clId="Web-{15AE652D-125C-A27D-C71F-78ABAEF57832}" dt="2022-11-29T13:55:24.387" v="28"/>
          <ac:picMkLst>
            <pc:docMk/>
            <pc:sldMk cId="3930072789" sldId="354"/>
            <ac:picMk id="5" creationId="{446AC65D-9926-2030-61C4-13A7253D23BE}"/>
          </ac:picMkLst>
        </pc:picChg>
        <pc:picChg chg="add">
          <ac:chgData name="Tara.E.Ryan" userId="S::tara.e.ryan@ul.ie::b2da61a2-f3d1-4c80-9969-bed3a362adcb" providerId="AD" clId="Web-{15AE652D-125C-A27D-C71F-78ABAEF57832}" dt="2022-11-29T13:56:09.358" v="44"/>
          <ac:picMkLst>
            <pc:docMk/>
            <pc:sldMk cId="3930072789" sldId="354"/>
            <ac:picMk id="7" creationId="{9C1232FC-7633-14BA-F576-CF108803A9C2}"/>
          </ac:picMkLst>
        </pc:picChg>
      </pc:sldChg>
      <pc:sldChg chg="addSp">
        <pc:chgData name="Tara.E.Ryan" userId="S::tara.e.ryan@ul.ie::b2da61a2-f3d1-4c80-9969-bed3a362adcb" providerId="AD" clId="Web-{15AE652D-125C-A27D-C71F-78ABAEF57832}" dt="2022-11-29T13:55:53.388" v="37"/>
        <pc:sldMkLst>
          <pc:docMk/>
          <pc:sldMk cId="3495857480" sldId="355"/>
        </pc:sldMkLst>
        <pc:picChg chg="add">
          <ac:chgData name="Tara.E.Ryan" userId="S::tara.e.ryan@ul.ie::b2da61a2-f3d1-4c80-9969-bed3a362adcb" providerId="AD" clId="Web-{15AE652D-125C-A27D-C71F-78ABAEF57832}" dt="2022-11-29T13:55:41.607" v="35"/>
          <ac:picMkLst>
            <pc:docMk/>
            <pc:sldMk cId="3495857480" sldId="355"/>
            <ac:picMk id="5" creationId="{DD57E9CC-4E12-0270-4EE6-258EDB73726E}"/>
          </ac:picMkLst>
        </pc:picChg>
        <pc:picChg chg="add">
          <ac:chgData name="Tara.E.Ryan" userId="S::tara.e.ryan@ul.ie::b2da61a2-f3d1-4c80-9969-bed3a362adcb" providerId="AD" clId="Web-{15AE652D-125C-A27D-C71F-78ABAEF57832}" dt="2022-11-29T13:55:53.388" v="37"/>
          <ac:picMkLst>
            <pc:docMk/>
            <pc:sldMk cId="3495857480" sldId="355"/>
            <ac:picMk id="7" creationId="{54036CB4-2258-8490-DE44-E6DA2F367130}"/>
          </ac:picMkLst>
        </pc:picChg>
      </pc:sldChg>
      <pc:sldChg chg="addSp">
        <pc:chgData name="Tara.E.Ryan" userId="S::tara.e.ryan@ul.ie::b2da61a2-f3d1-4c80-9969-bed3a362adcb" providerId="AD" clId="Web-{15AE652D-125C-A27D-C71F-78ABAEF57832}" dt="2022-11-29T13:56:16.030" v="47"/>
        <pc:sldMkLst>
          <pc:docMk/>
          <pc:sldMk cId="2688339001" sldId="356"/>
        </pc:sldMkLst>
        <pc:picChg chg="add">
          <ac:chgData name="Tara.E.Ryan" userId="S::tara.e.ryan@ul.ie::b2da61a2-f3d1-4c80-9969-bed3a362adcb" providerId="AD" clId="Web-{15AE652D-125C-A27D-C71F-78ABAEF57832}" dt="2022-11-29T13:55:12.371" v="25"/>
          <ac:picMkLst>
            <pc:docMk/>
            <pc:sldMk cId="2688339001" sldId="356"/>
            <ac:picMk id="7" creationId="{B467AAF8-E031-6526-49A4-614F2E79A7A1}"/>
          </ac:picMkLst>
        </pc:picChg>
        <pc:picChg chg="add">
          <ac:chgData name="Tara.E.Ryan" userId="S::tara.e.ryan@ul.ie::b2da61a2-f3d1-4c80-9969-bed3a362adcb" providerId="AD" clId="Web-{15AE652D-125C-A27D-C71F-78ABAEF57832}" dt="2022-11-29T13:56:16.030" v="47"/>
          <ac:picMkLst>
            <pc:docMk/>
            <pc:sldMk cId="2688339001" sldId="356"/>
            <ac:picMk id="9" creationId="{1AD22C6C-F9A6-92AB-CC2E-BC5084BFF19F}"/>
          </ac:picMkLst>
        </pc:picChg>
      </pc:sldChg>
      <pc:sldChg chg="addSp">
        <pc:chgData name="Tara.E.Ryan" userId="S::tara.e.ryan@ul.ie::b2da61a2-f3d1-4c80-9969-bed3a362adcb" providerId="AD" clId="Web-{15AE652D-125C-A27D-C71F-78ABAEF57832}" dt="2022-11-29T13:56:13.858" v="46"/>
        <pc:sldMkLst>
          <pc:docMk/>
          <pc:sldMk cId="733357689" sldId="357"/>
        </pc:sldMkLst>
        <pc:picChg chg="add">
          <ac:chgData name="Tara.E.Ryan" userId="S::tara.e.ryan@ul.ie::b2da61a2-f3d1-4c80-9969-bed3a362adcb" providerId="AD" clId="Web-{15AE652D-125C-A27D-C71F-78ABAEF57832}" dt="2022-11-29T13:55:17.372" v="26"/>
          <ac:picMkLst>
            <pc:docMk/>
            <pc:sldMk cId="733357689" sldId="357"/>
            <ac:picMk id="4" creationId="{2401DDB2-2962-26FF-67C1-1621302501E4}"/>
          </ac:picMkLst>
        </pc:picChg>
        <pc:picChg chg="add">
          <ac:chgData name="Tara.E.Ryan" userId="S::tara.e.ryan@ul.ie::b2da61a2-f3d1-4c80-9969-bed3a362adcb" providerId="AD" clId="Web-{15AE652D-125C-A27D-C71F-78ABAEF57832}" dt="2022-11-29T13:56:13.858" v="46"/>
          <ac:picMkLst>
            <pc:docMk/>
            <pc:sldMk cId="733357689" sldId="357"/>
            <ac:picMk id="6" creationId="{79C7D954-4911-B0B1-C2B0-82156093BAE8}"/>
          </ac:picMkLst>
        </pc:picChg>
      </pc:sldChg>
      <pc:sldChg chg="addSp">
        <pc:chgData name="Tara.E.Ryan" userId="S::tara.e.ryan@ul.ie::b2da61a2-f3d1-4c80-9969-bed3a362adcb" providerId="AD" clId="Web-{15AE652D-125C-A27D-C71F-78ABAEF57832}" dt="2022-11-29T13:56:07.358" v="43"/>
        <pc:sldMkLst>
          <pc:docMk/>
          <pc:sldMk cId="3442206103" sldId="358"/>
        </pc:sldMkLst>
        <pc:picChg chg="add">
          <ac:chgData name="Tara.E.Ryan" userId="S::tara.e.ryan@ul.ie::b2da61a2-f3d1-4c80-9969-bed3a362adcb" providerId="AD" clId="Web-{15AE652D-125C-A27D-C71F-78ABAEF57832}" dt="2022-11-29T13:55:26.872" v="29"/>
          <ac:picMkLst>
            <pc:docMk/>
            <pc:sldMk cId="3442206103" sldId="358"/>
            <ac:picMk id="7" creationId="{BA81C15A-70FA-2F35-1D4B-5D76669D9931}"/>
          </ac:picMkLst>
        </pc:picChg>
        <pc:picChg chg="add">
          <ac:chgData name="Tara.E.Ryan" userId="S::tara.e.ryan@ul.ie::b2da61a2-f3d1-4c80-9969-bed3a362adcb" providerId="AD" clId="Web-{15AE652D-125C-A27D-C71F-78ABAEF57832}" dt="2022-11-29T13:56:07.358" v="43"/>
          <ac:picMkLst>
            <pc:docMk/>
            <pc:sldMk cId="3442206103" sldId="358"/>
            <ac:picMk id="9" creationId="{B0F4307B-8E79-4306-4B29-5A2B45701C9E}"/>
          </ac:picMkLst>
        </pc:picChg>
      </pc:sldChg>
      <pc:sldChg chg="addSp">
        <pc:chgData name="Tara.E.Ryan" userId="S::tara.e.ryan@ul.ie::b2da61a2-f3d1-4c80-9969-bed3a362adcb" providerId="AD" clId="Web-{15AE652D-125C-A27D-C71F-78ABAEF57832}" dt="2022-11-29T13:56:03.279" v="41"/>
        <pc:sldMkLst>
          <pc:docMk/>
          <pc:sldMk cId="3285106454" sldId="359"/>
        </pc:sldMkLst>
        <pc:picChg chg="add">
          <ac:chgData name="Tara.E.Ryan" userId="S::tara.e.ryan@ul.ie::b2da61a2-f3d1-4c80-9969-bed3a362adcb" providerId="AD" clId="Web-{15AE652D-125C-A27D-C71F-78ABAEF57832}" dt="2022-11-29T13:55:31.669" v="31"/>
          <ac:picMkLst>
            <pc:docMk/>
            <pc:sldMk cId="3285106454" sldId="359"/>
            <ac:picMk id="5" creationId="{23FF5B55-0F51-F6B3-0D4F-C67D30A9BD00}"/>
          </ac:picMkLst>
        </pc:picChg>
        <pc:picChg chg="add">
          <ac:chgData name="Tara.E.Ryan" userId="S::tara.e.ryan@ul.ie::b2da61a2-f3d1-4c80-9969-bed3a362adcb" providerId="AD" clId="Web-{15AE652D-125C-A27D-C71F-78ABAEF57832}" dt="2022-11-29T13:56:03.279" v="41"/>
          <ac:picMkLst>
            <pc:docMk/>
            <pc:sldMk cId="3285106454" sldId="359"/>
            <ac:picMk id="7" creationId="{11CCCCE0-7069-972A-8C09-83F9ABE3D225}"/>
          </ac:picMkLst>
        </pc:picChg>
      </pc:sldChg>
      <pc:sldChg chg="addSp">
        <pc:chgData name="Tara.E.Ryan" userId="S::tara.e.ryan@ul.ie::b2da61a2-f3d1-4c80-9969-bed3a362adcb" providerId="AD" clId="Web-{15AE652D-125C-A27D-C71F-78ABAEF57832}" dt="2022-11-29T13:55:56.029" v="38"/>
        <pc:sldMkLst>
          <pc:docMk/>
          <pc:sldMk cId="2692561374" sldId="360"/>
        </pc:sldMkLst>
        <pc:picChg chg="add">
          <ac:chgData name="Tara.E.Ryan" userId="S::tara.e.ryan@ul.ie::b2da61a2-f3d1-4c80-9969-bed3a362adcb" providerId="AD" clId="Web-{15AE652D-125C-A27D-C71F-78ABAEF57832}" dt="2022-11-29T13:55:39.013" v="34"/>
          <ac:picMkLst>
            <pc:docMk/>
            <pc:sldMk cId="2692561374" sldId="360"/>
            <ac:picMk id="5" creationId="{A8A0160F-11E4-A52D-FE04-6323DB109C04}"/>
          </ac:picMkLst>
        </pc:picChg>
        <pc:picChg chg="add">
          <ac:chgData name="Tara.E.Ryan" userId="S::tara.e.ryan@ul.ie::b2da61a2-f3d1-4c80-9969-bed3a362adcb" providerId="AD" clId="Web-{15AE652D-125C-A27D-C71F-78ABAEF57832}" dt="2022-11-29T13:55:56.029" v="38"/>
          <ac:picMkLst>
            <pc:docMk/>
            <pc:sldMk cId="2692561374" sldId="360"/>
            <ac:picMk id="8" creationId="{5AE5B25E-F8DC-FD1F-FF59-527575C9395A}"/>
          </ac:picMkLst>
        </pc:picChg>
      </pc:sldChg>
      <pc:sldChg chg="addSp">
        <pc:chgData name="Tara.E.Ryan" userId="S::tara.e.ryan@ul.ie::b2da61a2-f3d1-4c80-9969-bed3a362adcb" providerId="AD" clId="Web-{15AE652D-125C-A27D-C71F-78ABAEF57832}" dt="2022-11-29T13:56:05.154" v="42"/>
        <pc:sldMkLst>
          <pc:docMk/>
          <pc:sldMk cId="2878567034" sldId="361"/>
        </pc:sldMkLst>
        <pc:picChg chg="add">
          <ac:chgData name="Tara.E.Ryan" userId="S::tara.e.ryan@ul.ie::b2da61a2-f3d1-4c80-9969-bed3a362adcb" providerId="AD" clId="Web-{15AE652D-125C-A27D-C71F-78ABAEF57832}" dt="2022-11-29T13:55:29.263" v="30"/>
          <ac:picMkLst>
            <pc:docMk/>
            <pc:sldMk cId="2878567034" sldId="361"/>
            <ac:picMk id="6" creationId="{69591FBF-9172-7EAF-0115-BF4DA05E641E}"/>
          </ac:picMkLst>
        </pc:picChg>
        <pc:picChg chg="add">
          <ac:chgData name="Tara.E.Ryan" userId="S::tara.e.ryan@ul.ie::b2da61a2-f3d1-4c80-9969-bed3a362adcb" providerId="AD" clId="Web-{15AE652D-125C-A27D-C71F-78ABAEF57832}" dt="2022-11-29T13:56:05.154" v="42"/>
          <ac:picMkLst>
            <pc:docMk/>
            <pc:sldMk cId="2878567034" sldId="361"/>
            <ac:picMk id="8" creationId="{08E2F688-57EB-C400-E726-1CCA7621B162}"/>
          </ac:picMkLst>
        </pc:picChg>
      </pc:sldChg>
      <pc:sldChg chg="addSp">
        <pc:chgData name="Tara.E.Ryan" userId="S::tara.e.ryan@ul.ie::b2da61a2-f3d1-4c80-9969-bed3a362adcb" providerId="AD" clId="Web-{15AE652D-125C-A27D-C71F-78ABAEF57832}" dt="2022-11-29T13:56:11.670" v="45"/>
        <pc:sldMkLst>
          <pc:docMk/>
          <pc:sldMk cId="2213893989" sldId="362"/>
        </pc:sldMkLst>
        <pc:picChg chg="add">
          <ac:chgData name="Tara.E.Ryan" userId="S::tara.e.ryan@ul.ie::b2da61a2-f3d1-4c80-9969-bed3a362adcb" providerId="AD" clId="Web-{15AE652D-125C-A27D-C71F-78ABAEF57832}" dt="2022-11-29T13:55:21.825" v="27"/>
          <ac:picMkLst>
            <pc:docMk/>
            <pc:sldMk cId="2213893989" sldId="362"/>
            <ac:picMk id="6" creationId="{C2BF14D6-74B2-301A-6159-CAE410CBD10A}"/>
          </ac:picMkLst>
        </pc:picChg>
        <pc:picChg chg="add">
          <ac:chgData name="Tara.E.Ryan" userId="S::tara.e.ryan@ul.ie::b2da61a2-f3d1-4c80-9969-bed3a362adcb" providerId="AD" clId="Web-{15AE652D-125C-A27D-C71F-78ABAEF57832}" dt="2022-11-29T13:56:11.670" v="45"/>
          <ac:picMkLst>
            <pc:docMk/>
            <pc:sldMk cId="2213893989" sldId="362"/>
            <ac:picMk id="8" creationId="{5165B486-135B-FA67-F9C1-488D819C55DA}"/>
          </ac:picMkLst>
        </pc:picChg>
      </pc:sldChg>
      <pc:sldChg chg="addSp modSp">
        <pc:chgData name="Tara.E.Ryan" userId="S::tara.e.ryan@ul.ie::b2da61a2-f3d1-4c80-9969-bed3a362adcb" providerId="AD" clId="Web-{15AE652D-125C-A27D-C71F-78ABAEF57832}" dt="2022-11-29T13:56:18.217" v="48"/>
        <pc:sldMkLst>
          <pc:docMk/>
          <pc:sldMk cId="3593193118" sldId="363"/>
        </pc:sldMkLst>
        <pc:picChg chg="add mod">
          <ac:chgData name="Tara.E.Ryan" userId="S::tara.e.ryan@ul.ie::b2da61a2-f3d1-4c80-9969-bed3a362adcb" providerId="AD" clId="Web-{15AE652D-125C-A27D-C71F-78ABAEF57832}" dt="2022-11-29T13:55:10.325" v="24" actId="1076"/>
          <ac:picMkLst>
            <pc:docMk/>
            <pc:sldMk cId="3593193118" sldId="363"/>
            <ac:picMk id="4" creationId="{4E8C7F61-878C-823A-5D7A-B372C71EA624}"/>
          </ac:picMkLst>
        </pc:picChg>
        <pc:picChg chg="add">
          <ac:chgData name="Tara.E.Ryan" userId="S::tara.e.ryan@ul.ie::b2da61a2-f3d1-4c80-9969-bed3a362adcb" providerId="AD" clId="Web-{15AE652D-125C-A27D-C71F-78ABAEF57832}" dt="2022-11-29T13:56:18.217" v="48"/>
          <ac:picMkLst>
            <pc:docMk/>
            <pc:sldMk cId="3593193118" sldId="363"/>
            <ac:picMk id="7" creationId="{6174E16D-3005-044A-1854-687F5FFBDA4A}"/>
          </ac:picMkLst>
        </pc:picChg>
      </pc:sldChg>
      <pc:sldChg chg="addSp">
        <pc:chgData name="Tara.E.Ryan" userId="S::tara.e.ryan@ul.ie::b2da61a2-f3d1-4c80-9969-bed3a362adcb" providerId="AD" clId="Web-{15AE652D-125C-A27D-C71F-78ABAEF57832}" dt="2022-11-29T13:56:02.717" v="40"/>
        <pc:sldMkLst>
          <pc:docMk/>
          <pc:sldMk cId="1089714645" sldId="364"/>
        </pc:sldMkLst>
        <pc:picChg chg="add">
          <ac:chgData name="Tara.E.Ryan" userId="S::tara.e.ryan@ul.ie::b2da61a2-f3d1-4c80-9969-bed3a362adcb" providerId="AD" clId="Web-{15AE652D-125C-A27D-C71F-78ABAEF57832}" dt="2022-11-29T13:55:34.169" v="32"/>
          <ac:picMkLst>
            <pc:docMk/>
            <pc:sldMk cId="1089714645" sldId="364"/>
            <ac:picMk id="4" creationId="{B0D937E1-9079-F177-F347-F924A5DF1B27}"/>
          </ac:picMkLst>
        </pc:picChg>
        <pc:picChg chg="add">
          <ac:chgData name="Tara.E.Ryan" userId="S::tara.e.ryan@ul.ie::b2da61a2-f3d1-4c80-9969-bed3a362adcb" providerId="AD" clId="Web-{15AE652D-125C-A27D-C71F-78ABAEF57832}" dt="2022-11-29T13:56:02.717" v="40"/>
          <ac:picMkLst>
            <pc:docMk/>
            <pc:sldMk cId="1089714645" sldId="364"/>
            <ac:picMk id="7" creationId="{9C327A28-5D24-962F-D78F-F975277F9ABC}"/>
          </ac:picMkLst>
        </pc:picChg>
      </pc:sldChg>
      <pc:sldChg chg="addSp">
        <pc:chgData name="Tara.E.Ryan" userId="S::tara.e.ryan@ul.ie::b2da61a2-f3d1-4c80-9969-bed3a362adcb" providerId="AD" clId="Web-{15AE652D-125C-A27D-C71F-78ABAEF57832}" dt="2022-11-29T13:55:58.435" v="39"/>
        <pc:sldMkLst>
          <pc:docMk/>
          <pc:sldMk cId="3115663805" sldId="365"/>
        </pc:sldMkLst>
        <pc:picChg chg="add">
          <ac:chgData name="Tara.E.Ryan" userId="S::tara.e.ryan@ul.ie::b2da61a2-f3d1-4c80-9969-bed3a362adcb" providerId="AD" clId="Web-{15AE652D-125C-A27D-C71F-78ABAEF57832}" dt="2022-11-29T13:55:36.591" v="33"/>
          <ac:picMkLst>
            <pc:docMk/>
            <pc:sldMk cId="3115663805" sldId="365"/>
            <ac:picMk id="6" creationId="{CECEED09-6AC0-AEA7-7B97-11857EEB1E08}"/>
          </ac:picMkLst>
        </pc:picChg>
        <pc:picChg chg="add">
          <ac:chgData name="Tara.E.Ryan" userId="S::tara.e.ryan@ul.ie::b2da61a2-f3d1-4c80-9969-bed3a362adcb" providerId="AD" clId="Web-{15AE652D-125C-A27D-C71F-78ABAEF57832}" dt="2022-11-29T13:55:58.435" v="39"/>
          <ac:picMkLst>
            <pc:docMk/>
            <pc:sldMk cId="3115663805" sldId="365"/>
            <ac:picMk id="8" creationId="{F9A2EB80-03FA-583D-EA3C-53940932B110}"/>
          </ac:picMkLst>
        </pc:picChg>
      </pc:sldChg>
      <pc:sldChg chg="add">
        <pc:chgData name="Tara.E.Ryan" userId="S::tara.e.ryan@ul.ie::b2da61a2-f3d1-4c80-9969-bed3a362adcb" providerId="AD" clId="Web-{15AE652D-125C-A27D-C71F-78ABAEF57832}" dt="2022-11-29T13:52:19.366" v="1"/>
        <pc:sldMkLst>
          <pc:docMk/>
          <pc:sldMk cId="8881133" sldId="366"/>
        </pc:sldMkLst>
      </pc:sldChg>
      <pc:sldChg chg="modSp add">
        <pc:chgData name="Tara.E.Ryan" userId="S::tara.e.ryan@ul.ie::b2da61a2-f3d1-4c80-9969-bed3a362adcb" providerId="AD" clId="Web-{15AE652D-125C-A27D-C71F-78ABAEF57832}" dt="2022-11-29T13:53:35.634" v="13" actId="1076"/>
        <pc:sldMkLst>
          <pc:docMk/>
          <pc:sldMk cId="2010434453" sldId="367"/>
        </pc:sldMkLst>
        <pc:spChg chg="mod">
          <ac:chgData name="Tara.E.Ryan" userId="S::tara.e.ryan@ul.ie::b2da61a2-f3d1-4c80-9969-bed3a362adcb" providerId="AD" clId="Web-{15AE652D-125C-A27D-C71F-78ABAEF57832}" dt="2022-11-29T13:53:04.915" v="7" actId="20577"/>
          <ac:spMkLst>
            <pc:docMk/>
            <pc:sldMk cId="2010434453" sldId="367"/>
            <ac:spMk id="2" creationId="{00000000-0000-0000-0000-000000000000}"/>
          </ac:spMkLst>
        </pc:spChg>
        <pc:spChg chg="mod">
          <ac:chgData name="Tara.E.Ryan" userId="S::tara.e.ryan@ul.ie::b2da61a2-f3d1-4c80-9969-bed3a362adcb" providerId="AD" clId="Web-{15AE652D-125C-A27D-C71F-78ABAEF57832}" dt="2022-11-29T13:53:20.103" v="9" actId="20577"/>
          <ac:spMkLst>
            <pc:docMk/>
            <pc:sldMk cId="2010434453" sldId="367"/>
            <ac:spMk id="3" creationId="{00000000-0000-0000-0000-000000000000}"/>
          </ac:spMkLst>
        </pc:spChg>
        <pc:picChg chg="mod">
          <ac:chgData name="Tara.E.Ryan" userId="S::tara.e.ryan@ul.ie::b2da61a2-f3d1-4c80-9969-bed3a362adcb" providerId="AD" clId="Web-{15AE652D-125C-A27D-C71F-78ABAEF57832}" dt="2022-11-29T13:53:35.634" v="13" actId="1076"/>
          <ac:picMkLst>
            <pc:docMk/>
            <pc:sldMk cId="2010434453" sldId="367"/>
            <ac:picMk id="5" creationId="{A0A3F5AC-A3DD-6316-DFC4-D81C8C3C943D}"/>
          </ac:picMkLst>
        </pc:picChg>
        <pc:picChg chg="mod">
          <ac:chgData name="Tara.E.Ryan" userId="S::tara.e.ryan@ul.ie::b2da61a2-f3d1-4c80-9969-bed3a362adcb" providerId="AD" clId="Web-{15AE652D-125C-A27D-C71F-78ABAEF57832}" dt="2022-11-29T13:53:33.650" v="12" actId="14100"/>
          <ac:picMkLst>
            <pc:docMk/>
            <pc:sldMk cId="2010434453" sldId="367"/>
            <ac:picMk id="6" creationId="{F6F17478-E27F-1678-9B28-BC93CBC77D5E}"/>
          </ac:picMkLst>
        </pc:picChg>
      </pc:sldChg>
      <pc:sldMasterChg chg="add addSldLayout">
        <pc:chgData name="Tara.E.Ryan" userId="S::tara.e.ryan@ul.ie::b2da61a2-f3d1-4c80-9969-bed3a362adcb" providerId="AD" clId="Web-{15AE652D-125C-A27D-C71F-78ABAEF57832}" dt="2022-11-29T13:52:19.366" v="1"/>
        <pc:sldMasterMkLst>
          <pc:docMk/>
          <pc:sldMasterMk cId="2460954070" sldId="2147483660"/>
        </pc:sldMasterMkLst>
        <pc:sldLayoutChg chg="add">
          <pc:chgData name="Tara.E.Ryan" userId="S::tara.e.ryan@ul.ie::b2da61a2-f3d1-4c80-9969-bed3a362adcb" providerId="AD" clId="Web-{15AE652D-125C-A27D-C71F-78ABAEF57832}" dt="2022-11-29T13:52:19.366" v="1"/>
          <pc:sldLayoutMkLst>
            <pc:docMk/>
            <pc:sldMasterMk cId="2460954070" sldId="2147483660"/>
            <pc:sldLayoutMk cId="2385387890" sldId="2147483661"/>
          </pc:sldLayoutMkLst>
        </pc:sldLayoutChg>
        <pc:sldLayoutChg chg="add">
          <pc:chgData name="Tara.E.Ryan" userId="S::tara.e.ryan@ul.ie::b2da61a2-f3d1-4c80-9969-bed3a362adcb" providerId="AD" clId="Web-{15AE652D-125C-A27D-C71F-78ABAEF57832}" dt="2022-11-29T13:52:19.366" v="1"/>
          <pc:sldLayoutMkLst>
            <pc:docMk/>
            <pc:sldMasterMk cId="2460954070" sldId="2147483660"/>
            <pc:sldLayoutMk cId="949138452" sldId="2147483662"/>
          </pc:sldLayoutMkLst>
        </pc:sldLayoutChg>
        <pc:sldLayoutChg chg="add">
          <pc:chgData name="Tara.E.Ryan" userId="S::tara.e.ryan@ul.ie::b2da61a2-f3d1-4c80-9969-bed3a362adcb" providerId="AD" clId="Web-{15AE652D-125C-A27D-C71F-78ABAEF57832}" dt="2022-11-29T13:52:19.366" v="1"/>
          <pc:sldLayoutMkLst>
            <pc:docMk/>
            <pc:sldMasterMk cId="2460954070" sldId="2147483660"/>
            <pc:sldLayoutMk cId="2591524520" sldId="2147483663"/>
          </pc:sldLayoutMkLst>
        </pc:sldLayoutChg>
        <pc:sldLayoutChg chg="add">
          <pc:chgData name="Tara.E.Ryan" userId="S::tara.e.ryan@ul.ie::b2da61a2-f3d1-4c80-9969-bed3a362adcb" providerId="AD" clId="Web-{15AE652D-125C-A27D-C71F-78ABAEF57832}" dt="2022-11-29T13:52:19.366" v="1"/>
          <pc:sldLayoutMkLst>
            <pc:docMk/>
            <pc:sldMasterMk cId="2460954070" sldId="2147483660"/>
            <pc:sldLayoutMk cId="1203092039" sldId="2147483664"/>
          </pc:sldLayoutMkLst>
        </pc:sldLayoutChg>
        <pc:sldLayoutChg chg="add">
          <pc:chgData name="Tara.E.Ryan" userId="S::tara.e.ryan@ul.ie::b2da61a2-f3d1-4c80-9969-bed3a362adcb" providerId="AD" clId="Web-{15AE652D-125C-A27D-C71F-78ABAEF57832}" dt="2022-11-29T13:52:19.366" v="1"/>
          <pc:sldLayoutMkLst>
            <pc:docMk/>
            <pc:sldMasterMk cId="2460954070" sldId="2147483660"/>
            <pc:sldLayoutMk cId="3733172339" sldId="2147483665"/>
          </pc:sldLayoutMkLst>
        </pc:sldLayoutChg>
        <pc:sldLayoutChg chg="add">
          <pc:chgData name="Tara.E.Ryan" userId="S::tara.e.ryan@ul.ie::b2da61a2-f3d1-4c80-9969-bed3a362adcb" providerId="AD" clId="Web-{15AE652D-125C-A27D-C71F-78ABAEF57832}" dt="2022-11-29T13:52:19.366" v="1"/>
          <pc:sldLayoutMkLst>
            <pc:docMk/>
            <pc:sldMasterMk cId="2460954070" sldId="2147483660"/>
            <pc:sldLayoutMk cId="3210312558" sldId="2147483666"/>
          </pc:sldLayoutMkLst>
        </pc:sldLayoutChg>
        <pc:sldLayoutChg chg="add">
          <pc:chgData name="Tara.E.Ryan" userId="S::tara.e.ryan@ul.ie::b2da61a2-f3d1-4c80-9969-bed3a362adcb" providerId="AD" clId="Web-{15AE652D-125C-A27D-C71F-78ABAEF57832}" dt="2022-11-29T13:52:19.366" v="1"/>
          <pc:sldLayoutMkLst>
            <pc:docMk/>
            <pc:sldMasterMk cId="2460954070" sldId="2147483660"/>
            <pc:sldLayoutMk cId="3146388984" sldId="2147483667"/>
          </pc:sldLayoutMkLst>
        </pc:sldLayoutChg>
        <pc:sldLayoutChg chg="add">
          <pc:chgData name="Tara.E.Ryan" userId="S::tara.e.ryan@ul.ie::b2da61a2-f3d1-4c80-9969-bed3a362adcb" providerId="AD" clId="Web-{15AE652D-125C-A27D-C71F-78ABAEF57832}" dt="2022-11-29T13:52:19.366" v="1"/>
          <pc:sldLayoutMkLst>
            <pc:docMk/>
            <pc:sldMasterMk cId="2460954070" sldId="2147483660"/>
            <pc:sldLayoutMk cId="3171841454" sldId="2147483668"/>
          </pc:sldLayoutMkLst>
        </pc:sldLayoutChg>
        <pc:sldLayoutChg chg="add">
          <pc:chgData name="Tara.E.Ryan" userId="S::tara.e.ryan@ul.ie::b2da61a2-f3d1-4c80-9969-bed3a362adcb" providerId="AD" clId="Web-{15AE652D-125C-A27D-C71F-78ABAEF57832}" dt="2022-11-29T13:52:19.366" v="1"/>
          <pc:sldLayoutMkLst>
            <pc:docMk/>
            <pc:sldMasterMk cId="2460954070" sldId="2147483660"/>
            <pc:sldLayoutMk cId="1718958274" sldId="2147483669"/>
          </pc:sldLayoutMkLst>
        </pc:sldLayoutChg>
        <pc:sldLayoutChg chg="add">
          <pc:chgData name="Tara.E.Ryan" userId="S::tara.e.ryan@ul.ie::b2da61a2-f3d1-4c80-9969-bed3a362adcb" providerId="AD" clId="Web-{15AE652D-125C-A27D-C71F-78ABAEF57832}" dt="2022-11-29T13:52:19.366" v="1"/>
          <pc:sldLayoutMkLst>
            <pc:docMk/>
            <pc:sldMasterMk cId="2460954070" sldId="2147483660"/>
            <pc:sldLayoutMk cId="2202905451" sldId="2147483670"/>
          </pc:sldLayoutMkLst>
        </pc:sldLayoutChg>
        <pc:sldLayoutChg chg="add">
          <pc:chgData name="Tara.E.Ryan" userId="S::tara.e.ryan@ul.ie::b2da61a2-f3d1-4c80-9969-bed3a362adcb" providerId="AD" clId="Web-{15AE652D-125C-A27D-C71F-78ABAEF57832}" dt="2022-11-29T13:52:19.366" v="1"/>
          <pc:sldLayoutMkLst>
            <pc:docMk/>
            <pc:sldMasterMk cId="2460954070" sldId="2147483660"/>
            <pc:sldLayoutMk cId="3479445657" sldId="2147483671"/>
          </pc:sldLayoutMkLst>
        </pc:sldLayoutChg>
      </pc:sldMasterChg>
    </pc:docChg>
  </pc:docChgLst>
  <pc:docChgLst>
    <pc:chgData name="ULStudent:MARTHA.COSGRAVE" userId="S::19191952@studentmail.ul.ie::9220605f-4568-40d0-8a7d-222aca764872" providerId="AD" clId="Web-{E32851A0-1578-3331-480E-C2F7A788DA58}"/>
    <pc:docChg chg="modSld">
      <pc:chgData name="ULStudent:MARTHA.COSGRAVE" userId="S::19191952@studentmail.ul.ie::9220605f-4568-40d0-8a7d-222aca764872" providerId="AD" clId="Web-{E32851A0-1578-3331-480E-C2F7A788DA58}" dt="2022-09-27T12:05:37.789" v="679"/>
      <pc:docMkLst>
        <pc:docMk/>
      </pc:docMkLst>
      <pc:sldChg chg="modNotes">
        <pc:chgData name="ULStudent:MARTHA.COSGRAVE" userId="S::19191952@studentmail.ul.ie::9220605f-4568-40d0-8a7d-222aca764872" providerId="AD" clId="Web-{E32851A0-1578-3331-480E-C2F7A788DA58}" dt="2022-09-27T11:47:46.829" v="78"/>
        <pc:sldMkLst>
          <pc:docMk/>
          <pc:sldMk cId="2688339001" sldId="356"/>
        </pc:sldMkLst>
      </pc:sldChg>
      <pc:sldChg chg="modNotes">
        <pc:chgData name="ULStudent:MARTHA.COSGRAVE" userId="S::19191952@studentmail.ul.ie::9220605f-4568-40d0-8a7d-222aca764872" providerId="AD" clId="Web-{E32851A0-1578-3331-480E-C2F7A788DA58}" dt="2022-09-27T11:53:55.024" v="296"/>
        <pc:sldMkLst>
          <pc:docMk/>
          <pc:sldMk cId="3442206103" sldId="358"/>
        </pc:sldMkLst>
      </pc:sldChg>
      <pc:sldChg chg="modNotes">
        <pc:chgData name="ULStudent:MARTHA.COSGRAVE" userId="S::19191952@studentmail.ul.ie::9220605f-4568-40d0-8a7d-222aca764872" providerId="AD" clId="Web-{E32851A0-1578-3331-480E-C2F7A788DA58}" dt="2022-09-27T12:00:25.814" v="521"/>
        <pc:sldMkLst>
          <pc:docMk/>
          <pc:sldMk cId="2878567034" sldId="361"/>
        </pc:sldMkLst>
      </pc:sldChg>
      <pc:sldChg chg="modNotes">
        <pc:chgData name="ULStudent:MARTHA.COSGRAVE" userId="S::19191952@studentmail.ul.ie::9220605f-4568-40d0-8a7d-222aca764872" providerId="AD" clId="Web-{E32851A0-1578-3331-480E-C2F7A788DA58}" dt="2022-09-27T11:46:48.578" v="47"/>
        <pc:sldMkLst>
          <pc:docMk/>
          <pc:sldMk cId="3593193118" sldId="363"/>
        </pc:sldMkLst>
      </pc:sldChg>
      <pc:sldChg chg="modNotes">
        <pc:chgData name="ULStudent:MARTHA.COSGRAVE" userId="S::19191952@studentmail.ul.ie::9220605f-4568-40d0-8a7d-222aca764872" providerId="AD" clId="Web-{E32851A0-1578-3331-480E-C2F7A788DA58}" dt="2022-09-27T12:03:52.990" v="609"/>
        <pc:sldMkLst>
          <pc:docMk/>
          <pc:sldMk cId="1089714645" sldId="364"/>
        </pc:sldMkLst>
      </pc:sldChg>
      <pc:sldChg chg="modNotes">
        <pc:chgData name="ULStudent:MARTHA.COSGRAVE" userId="S::19191952@studentmail.ul.ie::9220605f-4568-40d0-8a7d-222aca764872" providerId="AD" clId="Web-{E32851A0-1578-3331-480E-C2F7A788DA58}" dt="2022-09-27T12:05:37.789" v="679"/>
        <pc:sldMkLst>
          <pc:docMk/>
          <pc:sldMk cId="3115663805" sldId="365"/>
        </pc:sldMkLst>
      </pc:sldChg>
    </pc:docChg>
  </pc:docChgLst>
  <pc:docChgLst>
    <pc:chgData name="MARTHA COSGRAVE" userId="9220605f-4568-40d0-8a7d-222aca764872" providerId="ADAL" clId="{D70A1841-C901-40EA-B55A-931CA7D83CAF}"/>
    <pc:docChg chg="custSel addSld modSld sldOrd">
      <pc:chgData name="MARTHA COSGRAVE" userId="9220605f-4568-40d0-8a7d-222aca764872" providerId="ADAL" clId="{D70A1841-C901-40EA-B55A-931CA7D83CAF}" dt="2022-08-10T13:59:54.226" v="1382"/>
      <pc:docMkLst>
        <pc:docMk/>
      </pc:docMkLst>
      <pc:sldChg chg="addSp delSp modSp mod">
        <pc:chgData name="MARTHA COSGRAVE" userId="9220605f-4568-40d0-8a7d-222aca764872" providerId="ADAL" clId="{D70A1841-C901-40EA-B55A-931CA7D83CAF}" dt="2022-08-10T12:43:18.217" v="176" actId="478"/>
        <pc:sldMkLst>
          <pc:docMk/>
          <pc:sldMk cId="927124852" sldId="352"/>
        </pc:sldMkLst>
        <pc:spChg chg="add mod">
          <ac:chgData name="MARTHA COSGRAVE" userId="9220605f-4568-40d0-8a7d-222aca764872" providerId="ADAL" clId="{D70A1841-C901-40EA-B55A-931CA7D83CAF}" dt="2022-08-10T12:43:12.327" v="174" actId="1076"/>
          <ac:spMkLst>
            <pc:docMk/>
            <pc:sldMk cId="927124852" sldId="352"/>
            <ac:spMk id="3" creationId="{B517A233-D823-448E-B989-1A4199DD0DD6}"/>
          </ac:spMkLst>
        </pc:spChg>
        <pc:spChg chg="del mod">
          <ac:chgData name="MARTHA COSGRAVE" userId="9220605f-4568-40d0-8a7d-222aca764872" providerId="ADAL" clId="{D70A1841-C901-40EA-B55A-931CA7D83CAF}" dt="2022-08-10T12:43:18.217" v="176" actId="478"/>
          <ac:spMkLst>
            <pc:docMk/>
            <pc:sldMk cId="927124852" sldId="352"/>
            <ac:spMk id="6" creationId="{00000000-0000-0000-0000-000000000000}"/>
          </ac:spMkLst>
        </pc:spChg>
        <pc:picChg chg="del">
          <ac:chgData name="MARTHA COSGRAVE" userId="9220605f-4568-40d0-8a7d-222aca764872" providerId="ADAL" clId="{D70A1841-C901-40EA-B55A-931CA7D83CAF}" dt="2022-08-10T12:43:06.438" v="173" actId="478"/>
          <ac:picMkLst>
            <pc:docMk/>
            <pc:sldMk cId="927124852" sldId="352"/>
            <ac:picMk id="4" creationId="{00000000-0000-0000-0000-000000000000}"/>
          </ac:picMkLst>
        </pc:picChg>
      </pc:sldChg>
      <pc:sldChg chg="addSp delSp modSp mod">
        <pc:chgData name="MARTHA COSGRAVE" userId="9220605f-4568-40d0-8a7d-222aca764872" providerId="ADAL" clId="{D70A1841-C901-40EA-B55A-931CA7D83CAF}" dt="2022-08-10T08:14:20.843" v="3"/>
        <pc:sldMkLst>
          <pc:docMk/>
          <pc:sldMk cId="733357689" sldId="357"/>
        </pc:sldMkLst>
        <pc:spChg chg="add del mod">
          <ac:chgData name="MARTHA COSGRAVE" userId="9220605f-4568-40d0-8a7d-222aca764872" providerId="ADAL" clId="{D70A1841-C901-40EA-B55A-931CA7D83CAF}" dt="2022-08-10T08:10:54.999" v="1"/>
          <ac:spMkLst>
            <pc:docMk/>
            <pc:sldMk cId="733357689" sldId="357"/>
            <ac:spMk id="4" creationId="{4AAF6A3C-D320-9BA3-EBBA-4CFBC89CE5C3}"/>
          </ac:spMkLst>
        </pc:spChg>
        <pc:spChg chg="add del mod">
          <ac:chgData name="MARTHA COSGRAVE" userId="9220605f-4568-40d0-8a7d-222aca764872" providerId="ADAL" clId="{D70A1841-C901-40EA-B55A-931CA7D83CAF}" dt="2022-08-10T08:14:20.843" v="3"/>
          <ac:spMkLst>
            <pc:docMk/>
            <pc:sldMk cId="733357689" sldId="357"/>
            <ac:spMk id="8" creationId="{2E8D9F79-F529-3A8E-3B62-C227E97A2294}"/>
          </ac:spMkLst>
        </pc:spChg>
        <pc:graphicFrameChg chg="add del">
          <ac:chgData name="MARTHA COSGRAVE" userId="9220605f-4568-40d0-8a7d-222aca764872" providerId="ADAL" clId="{D70A1841-C901-40EA-B55A-931CA7D83CAF}" dt="2022-08-10T08:13:58.491" v="2" actId="478"/>
          <ac:graphicFrameMkLst>
            <pc:docMk/>
            <pc:sldMk cId="733357689" sldId="357"/>
            <ac:graphicFrameMk id="5" creationId="{F5F99D23-9685-ECF3-B0CB-27CD259148AE}"/>
          </ac:graphicFrameMkLst>
        </pc:graphicFrameChg>
        <pc:graphicFrameChg chg="del">
          <ac:chgData name="MARTHA COSGRAVE" userId="9220605f-4568-40d0-8a7d-222aca764872" providerId="ADAL" clId="{D70A1841-C901-40EA-B55A-931CA7D83CAF}" dt="2022-08-10T08:10:48.777" v="0" actId="478"/>
          <ac:graphicFrameMkLst>
            <pc:docMk/>
            <pc:sldMk cId="733357689" sldId="357"/>
            <ac:graphicFrameMk id="6" creationId="{00000000-0000-0000-0000-000000000000}"/>
          </ac:graphicFrameMkLst>
        </pc:graphicFrameChg>
        <pc:graphicFrameChg chg="add">
          <ac:chgData name="MARTHA COSGRAVE" userId="9220605f-4568-40d0-8a7d-222aca764872" providerId="ADAL" clId="{D70A1841-C901-40EA-B55A-931CA7D83CAF}" dt="2022-08-10T08:14:20.843" v="3"/>
          <ac:graphicFrameMkLst>
            <pc:docMk/>
            <pc:sldMk cId="733357689" sldId="357"/>
            <ac:graphicFrameMk id="9" creationId="{2A4C5AEB-4338-4E75-0398-F4C9A006F97A}"/>
          </ac:graphicFrameMkLst>
        </pc:graphicFrameChg>
      </pc:sldChg>
      <pc:sldChg chg="modSp new mod modNotesTx">
        <pc:chgData name="MARTHA COSGRAVE" userId="9220605f-4568-40d0-8a7d-222aca764872" providerId="ADAL" clId="{D70A1841-C901-40EA-B55A-931CA7D83CAF}" dt="2022-08-10T13:03:15.971" v="632" actId="20577"/>
        <pc:sldMkLst>
          <pc:docMk/>
          <pc:sldMk cId="3285106454" sldId="359"/>
        </pc:sldMkLst>
        <pc:spChg chg="mod">
          <ac:chgData name="MARTHA COSGRAVE" userId="9220605f-4568-40d0-8a7d-222aca764872" providerId="ADAL" clId="{D70A1841-C901-40EA-B55A-931CA7D83CAF}" dt="2022-08-10T13:03:15.971" v="632" actId="20577"/>
          <ac:spMkLst>
            <pc:docMk/>
            <pc:sldMk cId="3285106454" sldId="359"/>
            <ac:spMk id="2" creationId="{5E825D4B-FEDA-FDC5-39BC-5872DEC4F340}"/>
          </ac:spMkLst>
        </pc:spChg>
        <pc:spChg chg="mod">
          <ac:chgData name="MARTHA COSGRAVE" userId="9220605f-4568-40d0-8a7d-222aca764872" providerId="ADAL" clId="{D70A1841-C901-40EA-B55A-931CA7D83CAF}" dt="2022-08-10T08:20:39.682" v="172" actId="20577"/>
          <ac:spMkLst>
            <pc:docMk/>
            <pc:sldMk cId="3285106454" sldId="359"/>
            <ac:spMk id="3" creationId="{4F93C0A1-1EE7-365E-8921-3F5D8E838F65}"/>
          </ac:spMkLst>
        </pc:spChg>
      </pc:sldChg>
      <pc:sldChg chg="addSp delSp modSp new mod modNotesTx">
        <pc:chgData name="MARTHA COSGRAVE" userId="9220605f-4568-40d0-8a7d-222aca764872" providerId="ADAL" clId="{D70A1841-C901-40EA-B55A-931CA7D83CAF}" dt="2022-08-10T13:49:37.660" v="1364" actId="20577"/>
        <pc:sldMkLst>
          <pc:docMk/>
          <pc:sldMk cId="2692561374" sldId="360"/>
        </pc:sldMkLst>
        <pc:spChg chg="mod">
          <ac:chgData name="MARTHA COSGRAVE" userId="9220605f-4568-40d0-8a7d-222aca764872" providerId="ADAL" clId="{D70A1841-C901-40EA-B55A-931CA7D83CAF}" dt="2022-08-10T13:17:09.271" v="645" actId="20577"/>
          <ac:spMkLst>
            <pc:docMk/>
            <pc:sldMk cId="2692561374" sldId="360"/>
            <ac:spMk id="2" creationId="{F997CD30-A1F7-2C28-258A-083E26195E1C}"/>
          </ac:spMkLst>
        </pc:spChg>
        <pc:spChg chg="del">
          <ac:chgData name="MARTHA COSGRAVE" userId="9220605f-4568-40d0-8a7d-222aca764872" providerId="ADAL" clId="{D70A1841-C901-40EA-B55A-931CA7D83CAF}" dt="2022-08-10T13:17:46.493" v="646" actId="3680"/>
          <ac:spMkLst>
            <pc:docMk/>
            <pc:sldMk cId="2692561374" sldId="360"/>
            <ac:spMk id="3" creationId="{F1E64526-B479-A44A-DC30-889EF4A07DC4}"/>
          </ac:spMkLst>
        </pc:spChg>
        <pc:graphicFrameChg chg="add mod ord modGraphic">
          <ac:chgData name="MARTHA COSGRAVE" userId="9220605f-4568-40d0-8a7d-222aca764872" providerId="ADAL" clId="{D70A1841-C901-40EA-B55A-931CA7D83CAF}" dt="2022-08-10T13:23:58.150" v="783" actId="14100"/>
          <ac:graphicFrameMkLst>
            <pc:docMk/>
            <pc:sldMk cId="2692561374" sldId="360"/>
            <ac:graphicFrameMk id="4" creationId="{3CE37810-2154-5784-8FA9-19A24F4C24D7}"/>
          </ac:graphicFrameMkLst>
        </pc:graphicFrameChg>
        <pc:picChg chg="add mod modCrop">
          <ac:chgData name="MARTHA COSGRAVE" userId="9220605f-4568-40d0-8a7d-222aca764872" providerId="ADAL" clId="{D70A1841-C901-40EA-B55A-931CA7D83CAF}" dt="2022-08-10T13:37:06.701" v="794" actId="14100"/>
          <ac:picMkLst>
            <pc:docMk/>
            <pc:sldMk cId="2692561374" sldId="360"/>
            <ac:picMk id="6" creationId="{B1F7127E-D123-61C7-141F-AE0651A3E0D1}"/>
          </ac:picMkLst>
        </pc:picChg>
      </pc:sldChg>
      <pc:sldChg chg="modSp new mod ord">
        <pc:chgData name="MARTHA COSGRAVE" userId="9220605f-4568-40d0-8a7d-222aca764872" providerId="ADAL" clId="{D70A1841-C901-40EA-B55A-931CA7D83CAF}" dt="2022-08-10T13:59:54.226" v="1382"/>
        <pc:sldMkLst>
          <pc:docMk/>
          <pc:sldMk cId="2878567034" sldId="361"/>
        </pc:sldMkLst>
        <pc:spChg chg="mod">
          <ac:chgData name="MARTHA COSGRAVE" userId="9220605f-4568-40d0-8a7d-222aca764872" providerId="ADAL" clId="{D70A1841-C901-40EA-B55A-931CA7D83CAF}" dt="2022-08-10T13:59:50.823" v="1380" actId="20577"/>
          <ac:spMkLst>
            <pc:docMk/>
            <pc:sldMk cId="2878567034" sldId="361"/>
            <ac:spMk id="2" creationId="{851B4F36-626F-9E2F-2A13-644FC6FBBBDA}"/>
          </ac:spMkLst>
        </pc:spChg>
      </pc:sldChg>
    </pc:docChg>
  </pc:docChgLst>
  <pc:docChgLst>
    <pc:chgData name="Tara.E.Ryan" userId="S::tara.e.ryan@ul.ie::b2da61a2-f3d1-4c80-9969-bed3a362adcb" providerId="AD" clId="Web-{DEAA215D-3413-D2E9-C335-5E24F1E3D8F6}"/>
    <pc:docChg chg="addSld modSld">
      <pc:chgData name="Tara.E.Ryan" userId="S::tara.e.ryan@ul.ie::b2da61a2-f3d1-4c80-9969-bed3a362adcb" providerId="AD" clId="Web-{DEAA215D-3413-D2E9-C335-5E24F1E3D8F6}" dt="2022-12-11T12:04:11.894" v="158" actId="20577"/>
      <pc:docMkLst>
        <pc:docMk/>
      </pc:docMkLst>
      <pc:sldChg chg="modNotes">
        <pc:chgData name="Tara.E.Ryan" userId="S::tara.e.ryan@ul.ie::b2da61a2-f3d1-4c80-9969-bed3a362adcb" providerId="AD" clId="Web-{DEAA215D-3413-D2E9-C335-5E24F1E3D8F6}" dt="2022-12-11T11:57:02.565" v="155"/>
        <pc:sldMkLst>
          <pc:docMk/>
          <pc:sldMk cId="3442206103" sldId="358"/>
        </pc:sldMkLst>
      </pc:sldChg>
      <pc:sldChg chg="modNotes">
        <pc:chgData name="Tara.E.Ryan" userId="S::tara.e.ryan@ul.ie::b2da61a2-f3d1-4c80-9969-bed3a362adcb" providerId="AD" clId="Web-{DEAA215D-3413-D2E9-C335-5E24F1E3D8F6}" dt="2022-12-11T11:38:11.028" v="77"/>
        <pc:sldMkLst>
          <pc:docMk/>
          <pc:sldMk cId="3593193118" sldId="363"/>
        </pc:sldMkLst>
      </pc:sldChg>
      <pc:sldChg chg="modSp">
        <pc:chgData name="Tara.E.Ryan" userId="S::tara.e.ryan@ul.ie::b2da61a2-f3d1-4c80-9969-bed3a362adcb" providerId="AD" clId="Web-{DEAA215D-3413-D2E9-C335-5E24F1E3D8F6}" dt="2022-12-11T12:04:11.894" v="158" actId="20577"/>
        <pc:sldMkLst>
          <pc:docMk/>
          <pc:sldMk cId="2010434453" sldId="367"/>
        </pc:sldMkLst>
        <pc:spChg chg="mod">
          <ac:chgData name="Tara.E.Ryan" userId="S::tara.e.ryan@ul.ie::b2da61a2-f3d1-4c80-9969-bed3a362adcb" providerId="AD" clId="Web-{DEAA215D-3413-D2E9-C335-5E24F1E3D8F6}" dt="2022-12-11T12:04:11.894" v="158" actId="20577"/>
          <ac:spMkLst>
            <pc:docMk/>
            <pc:sldMk cId="2010434453" sldId="367"/>
            <ac:spMk id="2" creationId="{00000000-0000-0000-0000-000000000000}"/>
          </ac:spMkLst>
        </pc:spChg>
      </pc:sldChg>
      <pc:sldChg chg="addSp delSp modSp add replId modNotes">
        <pc:chgData name="Tara.E.Ryan" userId="S::tara.e.ryan@ul.ie::b2da61a2-f3d1-4c80-9969-bed3a362adcb" providerId="AD" clId="Web-{DEAA215D-3413-D2E9-C335-5E24F1E3D8F6}" dt="2022-12-11T11:49:51.568" v="149"/>
        <pc:sldMkLst>
          <pc:docMk/>
          <pc:sldMk cId="100938875" sldId="368"/>
        </pc:sldMkLst>
        <pc:spChg chg="mod">
          <ac:chgData name="Tara.E.Ryan" userId="S::tara.e.ryan@ul.ie::b2da61a2-f3d1-4c80-9969-bed3a362adcb" providerId="AD" clId="Web-{DEAA215D-3413-D2E9-C335-5E24F1E3D8F6}" dt="2022-12-11T11:41:01.207" v="85" actId="20577"/>
          <ac:spMkLst>
            <pc:docMk/>
            <pc:sldMk cId="100938875" sldId="368"/>
            <ac:spMk id="2" creationId="{00000000-0000-0000-0000-000000000000}"/>
          </ac:spMkLst>
        </pc:spChg>
        <pc:spChg chg="del">
          <ac:chgData name="Tara.E.Ryan" userId="S::tara.e.ryan@ul.ie::b2da61a2-f3d1-4c80-9969-bed3a362adcb" providerId="AD" clId="Web-{DEAA215D-3413-D2E9-C335-5E24F1E3D8F6}" dt="2022-12-11T11:40:52.848" v="80"/>
          <ac:spMkLst>
            <pc:docMk/>
            <pc:sldMk cId="100938875" sldId="368"/>
            <ac:spMk id="3" creationId="{00000000-0000-0000-0000-000000000000}"/>
          </ac:spMkLst>
        </pc:spChg>
        <pc:spChg chg="add del mod">
          <ac:chgData name="Tara.E.Ryan" userId="S::tara.e.ryan@ul.ie::b2da61a2-f3d1-4c80-9969-bed3a362adcb" providerId="AD" clId="Web-{DEAA215D-3413-D2E9-C335-5E24F1E3D8F6}" dt="2022-12-11T11:41:22.177" v="87"/>
          <ac:spMkLst>
            <pc:docMk/>
            <pc:sldMk cId="100938875" sldId="368"/>
            <ac:spMk id="7" creationId="{E966CED8-EEAF-AD89-2EB7-E57C846561E3}"/>
          </ac:spMkLst>
        </pc:spChg>
        <pc:picChg chg="del">
          <ac:chgData name="Tara.E.Ryan" userId="S::tara.e.ryan@ul.ie::b2da61a2-f3d1-4c80-9969-bed3a362adcb" providerId="AD" clId="Web-{DEAA215D-3413-D2E9-C335-5E24F1E3D8F6}" dt="2022-12-11T11:40:48.847" v="79"/>
          <ac:picMkLst>
            <pc:docMk/>
            <pc:sldMk cId="100938875" sldId="368"/>
            <ac:picMk id="4" creationId="{00000000-0000-0000-0000-000000000000}"/>
          </ac:picMkLst>
        </pc:picChg>
        <pc:picChg chg="add mod ord modCrop">
          <ac:chgData name="Tara.E.Ryan" userId="S::tara.e.ryan@ul.ie::b2da61a2-f3d1-4c80-9969-bed3a362adcb" providerId="AD" clId="Web-{DEAA215D-3413-D2E9-C335-5E24F1E3D8F6}" dt="2022-12-11T11:45:31.856" v="127" actId="1076"/>
          <ac:picMkLst>
            <pc:docMk/>
            <pc:sldMk cId="100938875" sldId="368"/>
            <ac:picMk id="9" creationId="{7525728B-D777-A751-C725-4F0FD6015676}"/>
          </ac:picMkLst>
        </pc:picChg>
        <pc:picChg chg="add mod modCrop">
          <ac:chgData name="Tara.E.Ryan" userId="S::tara.e.ryan@ul.ie::b2da61a2-f3d1-4c80-9969-bed3a362adcb" providerId="AD" clId="Web-{DEAA215D-3413-D2E9-C335-5E24F1E3D8F6}" dt="2022-12-11T11:45:13.778" v="124" actId="1076"/>
          <ac:picMkLst>
            <pc:docMk/>
            <pc:sldMk cId="100938875" sldId="368"/>
            <ac:picMk id="10" creationId="{34186252-72EB-669B-E412-311CB94819D5}"/>
          </ac:picMkLst>
        </pc:picChg>
        <pc:picChg chg="add del mod">
          <ac:chgData name="Tara.E.Ryan" userId="S::tara.e.ryan@ul.ie::b2da61a2-f3d1-4c80-9969-bed3a362adcb" providerId="AD" clId="Web-{DEAA215D-3413-D2E9-C335-5E24F1E3D8F6}" dt="2022-12-11T11:43:26.055" v="108"/>
          <ac:picMkLst>
            <pc:docMk/>
            <pc:sldMk cId="100938875" sldId="368"/>
            <ac:picMk id="11" creationId="{D55566CE-B8D2-6E3D-326A-CE4E45861352}"/>
          </ac:picMkLst>
        </pc:picChg>
        <pc:picChg chg="add mod modCrop">
          <ac:chgData name="Tara.E.Ryan" userId="S::tara.e.ryan@ul.ie::b2da61a2-f3d1-4c80-9969-bed3a362adcb" providerId="AD" clId="Web-{DEAA215D-3413-D2E9-C335-5E24F1E3D8F6}" dt="2022-12-11T11:44:40.698" v="117" actId="1076"/>
          <ac:picMkLst>
            <pc:docMk/>
            <pc:sldMk cId="100938875" sldId="368"/>
            <ac:picMk id="12" creationId="{31F9584A-FE99-9F28-8BDE-8DA5212C46D3}"/>
          </ac:picMkLst>
        </pc:picChg>
      </pc:sldChg>
      <pc:sldChg chg="addSp delSp modSp add replId modNotes">
        <pc:chgData name="Tara.E.Ryan" userId="S::tara.e.ryan@ul.ie::b2da61a2-f3d1-4c80-9969-bed3a362adcb" providerId="AD" clId="Web-{DEAA215D-3413-D2E9-C335-5E24F1E3D8F6}" dt="2022-12-11T11:50:08.943" v="153"/>
        <pc:sldMkLst>
          <pc:docMk/>
          <pc:sldMk cId="2202079790" sldId="369"/>
        </pc:sldMkLst>
        <pc:spChg chg="del">
          <ac:chgData name="Tara.E.Ryan" userId="S::tara.e.ryan@ul.ie::b2da61a2-f3d1-4c80-9969-bed3a362adcb" providerId="AD" clId="Web-{DEAA215D-3413-D2E9-C335-5E24F1E3D8F6}" dt="2022-12-11T11:47:59.111" v="143"/>
          <ac:spMkLst>
            <pc:docMk/>
            <pc:sldMk cId="2202079790" sldId="369"/>
            <ac:spMk id="7" creationId="{E966CED8-EEAF-AD89-2EB7-E57C846561E3}"/>
          </ac:spMkLst>
        </pc:spChg>
        <pc:picChg chg="add mod ord modCrop">
          <ac:chgData name="Tara.E.Ryan" userId="S::tara.e.ryan@ul.ie::b2da61a2-f3d1-4c80-9969-bed3a362adcb" providerId="AD" clId="Web-{DEAA215D-3413-D2E9-C335-5E24F1E3D8F6}" dt="2022-12-11T11:48:32.596" v="148" actId="1076"/>
          <ac:picMkLst>
            <pc:docMk/>
            <pc:sldMk cId="2202079790" sldId="369"/>
            <ac:picMk id="3" creationId="{16D7A4AC-2026-5BE3-5DD7-076F3D0C45D5}"/>
          </ac:picMkLst>
        </pc:picChg>
      </pc:sldChg>
      <pc:sldChg chg="addSp delSp modSp add replId modNotes">
        <pc:chgData name="Tara.E.Ryan" userId="S::tara.e.ryan@ul.ie::b2da61a2-f3d1-4c80-9969-bed3a362adcb" providerId="AD" clId="Web-{DEAA215D-3413-D2E9-C335-5E24F1E3D8F6}" dt="2022-12-11T11:49:59.037" v="151"/>
        <pc:sldMkLst>
          <pc:docMk/>
          <pc:sldMk cId="1570692859" sldId="370"/>
        </pc:sldMkLst>
        <pc:picChg chg="add mod modCrop">
          <ac:chgData name="Tara.E.Ryan" userId="S::tara.e.ryan@ul.ie::b2da61a2-f3d1-4c80-9969-bed3a362adcb" providerId="AD" clId="Web-{DEAA215D-3413-D2E9-C335-5E24F1E3D8F6}" dt="2022-12-11T11:47:07.594" v="141" actId="1076"/>
          <ac:picMkLst>
            <pc:docMk/>
            <pc:sldMk cId="1570692859" sldId="370"/>
            <ac:picMk id="3" creationId="{26D1863A-CEDC-4574-0787-F83D9666E71D}"/>
          </ac:picMkLst>
        </pc:picChg>
        <pc:picChg chg="mod">
          <ac:chgData name="Tara.E.Ryan" userId="S::tara.e.ryan@ul.ie::b2da61a2-f3d1-4c80-9969-bed3a362adcb" providerId="AD" clId="Web-{DEAA215D-3413-D2E9-C335-5E24F1E3D8F6}" dt="2022-12-11T11:47:00.953" v="139" actId="688"/>
          <ac:picMkLst>
            <pc:docMk/>
            <pc:sldMk cId="1570692859" sldId="370"/>
            <ac:picMk id="9" creationId="{7525728B-D777-A751-C725-4F0FD6015676}"/>
          </ac:picMkLst>
        </pc:picChg>
        <pc:picChg chg="mod modCrop">
          <ac:chgData name="Tara.E.Ryan" userId="S::tara.e.ryan@ul.ie::b2da61a2-f3d1-4c80-9969-bed3a362adcb" providerId="AD" clId="Web-{DEAA215D-3413-D2E9-C335-5E24F1E3D8F6}" dt="2022-12-11T11:47:21.610" v="142" actId="1076"/>
          <ac:picMkLst>
            <pc:docMk/>
            <pc:sldMk cId="1570692859" sldId="370"/>
            <ac:picMk id="10" creationId="{34186252-72EB-669B-E412-311CB94819D5}"/>
          </ac:picMkLst>
        </pc:picChg>
        <pc:picChg chg="del">
          <ac:chgData name="Tara.E.Ryan" userId="S::tara.e.ryan@ul.ie::b2da61a2-f3d1-4c80-9969-bed3a362adcb" providerId="AD" clId="Web-{DEAA215D-3413-D2E9-C335-5E24F1E3D8F6}" dt="2022-12-11T11:45:40.888" v="128"/>
          <ac:picMkLst>
            <pc:docMk/>
            <pc:sldMk cId="1570692859" sldId="370"/>
            <ac:picMk id="12" creationId="{31F9584A-FE99-9F28-8BDE-8DA5212C46D3}"/>
          </ac:picMkLst>
        </pc:picChg>
      </pc:sldChg>
    </pc:docChg>
  </pc:docChgLst>
  <pc:docChgLst>
    <pc:chgData name="ULStudent:MARTHA.COSGRAVE" userId="9220605f-4568-40d0-8a7d-222aca764872" providerId="ADAL" clId="{5C4E7077-FBCA-3548-BC63-4B6B4873E8B1}"/>
    <pc:docChg chg="modSld">
      <pc:chgData name="ULStudent:MARTHA.COSGRAVE" userId="9220605f-4568-40d0-8a7d-222aca764872" providerId="ADAL" clId="{5C4E7077-FBCA-3548-BC63-4B6B4873E8B1}" dt="2022-07-05T16:07:17.493" v="37" actId="20577"/>
      <pc:docMkLst>
        <pc:docMk/>
      </pc:docMkLst>
      <pc:sldChg chg="modSp">
        <pc:chgData name="ULStudent:MARTHA.COSGRAVE" userId="9220605f-4568-40d0-8a7d-222aca764872" providerId="ADAL" clId="{5C4E7077-FBCA-3548-BC63-4B6B4873E8B1}" dt="2022-07-05T16:07:17.493" v="37" actId="20577"/>
        <pc:sldMkLst>
          <pc:docMk/>
          <pc:sldMk cId="1687097853" sldId="332"/>
        </pc:sldMkLst>
        <pc:spChg chg="mod">
          <ac:chgData name="ULStudent:MARTHA.COSGRAVE" userId="9220605f-4568-40d0-8a7d-222aca764872" providerId="ADAL" clId="{5C4E7077-FBCA-3548-BC63-4B6B4873E8B1}" dt="2022-07-05T16:07:17.493" v="37" actId="20577"/>
          <ac:spMkLst>
            <pc:docMk/>
            <pc:sldMk cId="1687097853" sldId="332"/>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29" tIns="45715" rIns="91429" bIns="45715" rtlCol="0"/>
          <a:lstStyle>
            <a:lvl1pPr algn="l">
              <a:defRPr sz="1200"/>
            </a:lvl1pPr>
          </a:lstStyle>
          <a:p>
            <a:endParaRPr lang="en-IE"/>
          </a:p>
        </p:txBody>
      </p:sp>
      <p:sp>
        <p:nvSpPr>
          <p:cNvPr id="3" name="Date Placeholder 2"/>
          <p:cNvSpPr>
            <a:spLocks noGrp="1"/>
          </p:cNvSpPr>
          <p:nvPr>
            <p:ph type="dt" sz="quarter" idx="1"/>
          </p:nvPr>
        </p:nvSpPr>
        <p:spPr>
          <a:xfrm>
            <a:off x="3884614" y="0"/>
            <a:ext cx="2971800" cy="499012"/>
          </a:xfrm>
          <a:prstGeom prst="rect">
            <a:avLst/>
          </a:prstGeom>
        </p:spPr>
        <p:txBody>
          <a:bodyPr vert="horz" lIns="91429" tIns="45715" rIns="91429" bIns="45715" rtlCol="0"/>
          <a:lstStyle>
            <a:lvl1pPr algn="r">
              <a:defRPr sz="1200"/>
            </a:lvl1pPr>
          </a:lstStyle>
          <a:p>
            <a:fld id="{9F5897CF-28F2-48E4-B561-441AE4A9FD78}" type="datetimeFigureOut">
              <a:rPr lang="en-IE" smtClean="0"/>
              <a:t>14/12/2022</a:t>
            </a:fld>
            <a:endParaRPr lang="en-IE"/>
          </a:p>
        </p:txBody>
      </p:sp>
      <p:sp>
        <p:nvSpPr>
          <p:cNvPr id="4" name="Footer Placeholder 3"/>
          <p:cNvSpPr>
            <a:spLocks noGrp="1"/>
          </p:cNvSpPr>
          <p:nvPr>
            <p:ph type="ftr" sz="quarter" idx="2"/>
          </p:nvPr>
        </p:nvSpPr>
        <p:spPr>
          <a:xfrm>
            <a:off x="0" y="9446678"/>
            <a:ext cx="2971800" cy="499011"/>
          </a:xfrm>
          <a:prstGeom prst="rect">
            <a:avLst/>
          </a:prstGeom>
        </p:spPr>
        <p:txBody>
          <a:bodyPr vert="horz" lIns="91429" tIns="45715" rIns="91429" bIns="45715" rtlCol="0" anchor="b"/>
          <a:lstStyle>
            <a:lvl1pPr algn="l">
              <a:defRPr sz="1200"/>
            </a:lvl1pPr>
          </a:lstStyle>
          <a:p>
            <a:endParaRPr lang="en-IE"/>
          </a:p>
        </p:txBody>
      </p:sp>
      <p:sp>
        <p:nvSpPr>
          <p:cNvPr id="5" name="Slide Number Placeholder 4"/>
          <p:cNvSpPr>
            <a:spLocks noGrp="1"/>
          </p:cNvSpPr>
          <p:nvPr>
            <p:ph type="sldNum" sz="quarter" idx="3"/>
          </p:nvPr>
        </p:nvSpPr>
        <p:spPr>
          <a:xfrm>
            <a:off x="3884614" y="9446678"/>
            <a:ext cx="2971800" cy="499011"/>
          </a:xfrm>
          <a:prstGeom prst="rect">
            <a:avLst/>
          </a:prstGeom>
        </p:spPr>
        <p:txBody>
          <a:bodyPr vert="horz" lIns="91429" tIns="45715" rIns="91429" bIns="45715" rtlCol="0" anchor="b"/>
          <a:lstStyle>
            <a:lvl1pPr algn="r">
              <a:defRPr sz="1200"/>
            </a:lvl1pPr>
          </a:lstStyle>
          <a:p>
            <a:fld id="{11394819-0433-4627-AFCE-5E374061806E}" type="slidenum">
              <a:rPr lang="en-IE" smtClean="0"/>
              <a:t>‹#›</a:t>
            </a:fld>
            <a:endParaRPr lang="en-IE"/>
          </a:p>
        </p:txBody>
      </p:sp>
    </p:spTree>
    <p:extLst>
      <p:ext uri="{BB962C8B-B14F-4D97-AF65-F5344CB8AC3E}">
        <p14:creationId xmlns:p14="http://schemas.microsoft.com/office/powerpoint/2010/main" val="1796233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29" tIns="45715" rIns="91429" bIns="45715" rtlCol="0"/>
          <a:lstStyle>
            <a:lvl1pPr algn="l">
              <a:defRPr sz="1200"/>
            </a:lvl1pPr>
          </a:lstStyle>
          <a:p>
            <a:endParaRPr lang="en-US"/>
          </a:p>
        </p:txBody>
      </p:sp>
      <p:sp>
        <p:nvSpPr>
          <p:cNvPr id="3" name="Date Placeholder 2"/>
          <p:cNvSpPr>
            <a:spLocks noGrp="1"/>
          </p:cNvSpPr>
          <p:nvPr>
            <p:ph type="dt" idx="1"/>
          </p:nvPr>
        </p:nvSpPr>
        <p:spPr>
          <a:xfrm>
            <a:off x="3884614" y="0"/>
            <a:ext cx="2971800" cy="499012"/>
          </a:xfrm>
          <a:prstGeom prst="rect">
            <a:avLst/>
          </a:prstGeom>
        </p:spPr>
        <p:txBody>
          <a:bodyPr vert="horz" lIns="91429" tIns="45715" rIns="91429" bIns="45715" rtlCol="0"/>
          <a:lstStyle>
            <a:lvl1pPr algn="r">
              <a:defRPr sz="1200"/>
            </a:lvl1pPr>
          </a:lstStyle>
          <a:p>
            <a:fld id="{D758D53C-149F-6740-BCDE-ADDE24609432}" type="datetimeFigureOut">
              <a:rPr lang="en-US" smtClean="0"/>
              <a:t>12/14/2022</a:t>
            </a:fld>
            <a:endParaRPr lang="en-US"/>
          </a:p>
        </p:txBody>
      </p:sp>
      <p:sp>
        <p:nvSpPr>
          <p:cNvPr id="4" name="Slide Image Placeholder 3"/>
          <p:cNvSpPr>
            <a:spLocks noGrp="1" noRot="1" noChangeAspect="1"/>
          </p:cNvSpPr>
          <p:nvPr>
            <p:ph type="sldImg" idx="2"/>
          </p:nvPr>
        </p:nvSpPr>
        <p:spPr>
          <a:xfrm>
            <a:off x="742950" y="1243013"/>
            <a:ext cx="5372100" cy="3357562"/>
          </a:xfrm>
          <a:prstGeom prst="rect">
            <a:avLst/>
          </a:prstGeom>
          <a:noFill/>
          <a:ln w="12700">
            <a:solidFill>
              <a:prstClr val="black"/>
            </a:solidFill>
          </a:ln>
        </p:spPr>
        <p:txBody>
          <a:bodyPr vert="horz" lIns="91429" tIns="45715" rIns="91429" bIns="45715" rtlCol="0" anchor="ctr"/>
          <a:lstStyle/>
          <a:p>
            <a:endParaRPr lang="en-US"/>
          </a:p>
        </p:txBody>
      </p:sp>
      <p:sp>
        <p:nvSpPr>
          <p:cNvPr id="5" name="Notes Placeholder 4"/>
          <p:cNvSpPr>
            <a:spLocks noGrp="1"/>
          </p:cNvSpPr>
          <p:nvPr>
            <p:ph type="body" sz="quarter" idx="3"/>
          </p:nvPr>
        </p:nvSpPr>
        <p:spPr>
          <a:xfrm>
            <a:off x="685801" y="4786363"/>
            <a:ext cx="5486400" cy="3916115"/>
          </a:xfrm>
          <a:prstGeom prst="rect">
            <a:avLst/>
          </a:prstGeom>
        </p:spPr>
        <p:txBody>
          <a:bodyPr vert="horz" lIns="91429" tIns="45715" rIns="91429" bIns="45715"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6678"/>
            <a:ext cx="2971800" cy="499011"/>
          </a:xfrm>
          <a:prstGeom prst="rect">
            <a:avLst/>
          </a:prstGeom>
        </p:spPr>
        <p:txBody>
          <a:bodyPr vert="horz" lIns="91429" tIns="45715" rIns="91429"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9446678"/>
            <a:ext cx="2971800" cy="499011"/>
          </a:xfrm>
          <a:prstGeom prst="rect">
            <a:avLst/>
          </a:prstGeom>
        </p:spPr>
        <p:txBody>
          <a:bodyPr vert="horz" lIns="91429" tIns="45715" rIns="91429" bIns="45715" rtlCol="0" anchor="b"/>
          <a:lstStyle>
            <a:lvl1pPr algn="r">
              <a:defRPr sz="1200"/>
            </a:lvl1pPr>
          </a:lstStyle>
          <a:p>
            <a:fld id="{538137FE-F796-2E41-88C3-6EBCF174D120}" type="slidenum">
              <a:rPr lang="en-US" smtClean="0"/>
              <a:t>‹#›</a:t>
            </a:fld>
            <a:endParaRPr lang="en-US"/>
          </a:p>
        </p:txBody>
      </p:sp>
    </p:spTree>
    <p:extLst>
      <p:ext uri="{BB962C8B-B14F-4D97-AF65-F5344CB8AC3E}">
        <p14:creationId xmlns:p14="http://schemas.microsoft.com/office/powerpoint/2010/main" val="2786217908"/>
      </p:ext>
    </p:extLst>
  </p:cSld>
  <p:clrMap bg1="lt1" tx1="dk1" bg2="lt2" tx2="dk2" accent1="accent1" accent2="accent2" accent3="accent3" accent4="accent4" accent5="accent5" accent6="accent6" hlink="hlink" folHlink="folHlink"/>
  <p:notesStyle>
    <a:lvl1pPr marL="0" algn="l" defTabSz="1267752" rtl="0" eaLnBrk="1" latinLnBrk="0" hangingPunct="1">
      <a:defRPr sz="1664" kern="1200">
        <a:solidFill>
          <a:schemeClr val="tx1"/>
        </a:solidFill>
        <a:latin typeface="+mn-lt"/>
        <a:ea typeface="+mn-ea"/>
        <a:cs typeface="+mn-cs"/>
      </a:defRPr>
    </a:lvl1pPr>
    <a:lvl2pPr marL="633876" algn="l" defTabSz="1267752" rtl="0" eaLnBrk="1" latinLnBrk="0" hangingPunct="1">
      <a:defRPr sz="1664" kern="1200">
        <a:solidFill>
          <a:schemeClr val="tx1"/>
        </a:solidFill>
        <a:latin typeface="+mn-lt"/>
        <a:ea typeface="+mn-ea"/>
        <a:cs typeface="+mn-cs"/>
      </a:defRPr>
    </a:lvl2pPr>
    <a:lvl3pPr marL="1267752" algn="l" defTabSz="1267752" rtl="0" eaLnBrk="1" latinLnBrk="0" hangingPunct="1">
      <a:defRPr sz="1664" kern="1200">
        <a:solidFill>
          <a:schemeClr val="tx1"/>
        </a:solidFill>
        <a:latin typeface="+mn-lt"/>
        <a:ea typeface="+mn-ea"/>
        <a:cs typeface="+mn-cs"/>
      </a:defRPr>
    </a:lvl3pPr>
    <a:lvl4pPr marL="1901628" algn="l" defTabSz="1267752" rtl="0" eaLnBrk="1" latinLnBrk="0" hangingPunct="1">
      <a:defRPr sz="1664" kern="1200">
        <a:solidFill>
          <a:schemeClr val="tx1"/>
        </a:solidFill>
        <a:latin typeface="+mn-lt"/>
        <a:ea typeface="+mn-ea"/>
        <a:cs typeface="+mn-cs"/>
      </a:defRPr>
    </a:lvl4pPr>
    <a:lvl5pPr marL="2535502" algn="l" defTabSz="1267752" rtl="0" eaLnBrk="1" latinLnBrk="0" hangingPunct="1">
      <a:defRPr sz="1664" kern="1200">
        <a:solidFill>
          <a:schemeClr val="tx1"/>
        </a:solidFill>
        <a:latin typeface="+mn-lt"/>
        <a:ea typeface="+mn-ea"/>
        <a:cs typeface="+mn-cs"/>
      </a:defRPr>
    </a:lvl5pPr>
    <a:lvl6pPr marL="3169379" algn="l" defTabSz="1267752" rtl="0" eaLnBrk="1" latinLnBrk="0" hangingPunct="1">
      <a:defRPr sz="1664" kern="1200">
        <a:solidFill>
          <a:schemeClr val="tx1"/>
        </a:solidFill>
        <a:latin typeface="+mn-lt"/>
        <a:ea typeface="+mn-ea"/>
        <a:cs typeface="+mn-cs"/>
      </a:defRPr>
    </a:lvl6pPr>
    <a:lvl7pPr marL="3803254" algn="l" defTabSz="1267752" rtl="0" eaLnBrk="1" latinLnBrk="0" hangingPunct="1">
      <a:defRPr sz="1664" kern="1200">
        <a:solidFill>
          <a:schemeClr val="tx1"/>
        </a:solidFill>
        <a:latin typeface="+mn-lt"/>
        <a:ea typeface="+mn-ea"/>
        <a:cs typeface="+mn-cs"/>
      </a:defRPr>
    </a:lvl7pPr>
    <a:lvl8pPr marL="4437130" algn="l" defTabSz="1267752" rtl="0" eaLnBrk="1" latinLnBrk="0" hangingPunct="1">
      <a:defRPr sz="1664" kern="1200">
        <a:solidFill>
          <a:schemeClr val="tx1"/>
        </a:solidFill>
        <a:latin typeface="+mn-lt"/>
        <a:ea typeface="+mn-ea"/>
        <a:cs typeface="+mn-cs"/>
      </a:defRPr>
    </a:lvl8pPr>
    <a:lvl9pPr marL="5071006" algn="l" defTabSz="1267752" rtl="0" eaLnBrk="1" latinLnBrk="0" hangingPunct="1">
      <a:defRPr sz="16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650" dirty="0">
              <a:cs typeface="Calibri"/>
            </a:endParaRPr>
          </a:p>
        </p:txBody>
      </p:sp>
      <p:sp>
        <p:nvSpPr>
          <p:cNvPr id="4" name="Slide Number Placeholder 3"/>
          <p:cNvSpPr>
            <a:spLocks noGrp="1"/>
          </p:cNvSpPr>
          <p:nvPr>
            <p:ph type="sldNum" sz="quarter" idx="10"/>
          </p:nvPr>
        </p:nvSpPr>
        <p:spPr/>
        <p:txBody>
          <a:bodyPr/>
          <a:lstStyle/>
          <a:p>
            <a:fld id="{538137FE-F796-2E41-88C3-6EBCF174D120}" type="slidenum">
              <a:rPr lang="en-US" smtClean="0"/>
              <a:t>2</a:t>
            </a:fld>
            <a:endParaRPr lang="en-US"/>
          </a:p>
        </p:txBody>
      </p:sp>
    </p:spTree>
    <p:extLst>
      <p:ext uri="{BB962C8B-B14F-4D97-AF65-F5344CB8AC3E}">
        <p14:creationId xmlns:p14="http://schemas.microsoft.com/office/powerpoint/2010/main" val="3915743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When sound</a:t>
            </a:r>
            <a:r>
              <a:rPr lang="en-IE" baseline="0" dirty="0"/>
              <a:t> is produced it caused vibrations in the air molecules that are surrounding the object. The vibrations produce a sound wave. The sound wave passes through the air until it reaches the eardrum. Once it hits the eardrum it causes the eardrum to vibrate. The human ear is very sensitive and can hear noises that range from being very loud to noises that are very quiet. Sound levels are measured in decibels. </a:t>
            </a:r>
          </a:p>
          <a:p>
            <a:endParaRPr lang="en-IE" baseline="0" dirty="0"/>
          </a:p>
        </p:txBody>
      </p:sp>
      <p:sp>
        <p:nvSpPr>
          <p:cNvPr id="4" name="Slide Number Placeholder 3"/>
          <p:cNvSpPr>
            <a:spLocks noGrp="1"/>
          </p:cNvSpPr>
          <p:nvPr>
            <p:ph type="sldNum" sz="quarter" idx="10"/>
          </p:nvPr>
        </p:nvSpPr>
        <p:spPr/>
        <p:txBody>
          <a:bodyPr/>
          <a:lstStyle/>
          <a:p>
            <a:fld id="{538137FE-F796-2E41-88C3-6EBCF174D120}" type="slidenum">
              <a:rPr lang="en-US" smtClean="0"/>
              <a:t>11</a:t>
            </a:fld>
            <a:endParaRPr lang="en-US"/>
          </a:p>
        </p:txBody>
      </p:sp>
    </p:spTree>
    <p:extLst>
      <p:ext uri="{BB962C8B-B14F-4D97-AF65-F5344CB8AC3E}">
        <p14:creationId xmlns:p14="http://schemas.microsoft.com/office/powerpoint/2010/main" val="948878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650" dirty="0">
                <a:cs typeface="Calibri"/>
              </a:rPr>
              <a:t>The speed of sound is how fast the sound travels through a medium. The speed of the sound can change if the medium changes. For example the speed of sound in air is 340m/s while the speed of sound in water is 1,480 m/s. </a:t>
            </a:r>
            <a:endParaRPr lang="en-US">
              <a:cs typeface="Calibri"/>
            </a:endParaRPr>
          </a:p>
          <a:p>
            <a:r>
              <a:rPr lang="en-IE" sz="1650" dirty="0">
                <a:cs typeface="Calibri"/>
              </a:rPr>
              <a:t>With regards to air if the object travels faster than the speed of sound then it breaks the sound barrier. When an object breaks the sound barrier there is an explosive noise, this noise is called a sonic boom.</a:t>
            </a:r>
            <a:endParaRPr lang="en-US" dirty="0"/>
          </a:p>
        </p:txBody>
      </p:sp>
      <p:sp>
        <p:nvSpPr>
          <p:cNvPr id="4" name="Slide Number Placeholder 3"/>
          <p:cNvSpPr>
            <a:spLocks noGrp="1"/>
          </p:cNvSpPr>
          <p:nvPr>
            <p:ph type="sldNum" sz="quarter" idx="10"/>
          </p:nvPr>
        </p:nvSpPr>
        <p:spPr/>
        <p:txBody>
          <a:bodyPr/>
          <a:lstStyle/>
          <a:p>
            <a:fld id="{538137FE-F796-2E41-88C3-6EBCF174D120}" type="slidenum">
              <a:rPr lang="en-US" smtClean="0"/>
              <a:t>12</a:t>
            </a:fld>
            <a:endParaRPr lang="en-US"/>
          </a:p>
        </p:txBody>
      </p:sp>
    </p:spTree>
    <p:extLst>
      <p:ext uri="{BB962C8B-B14F-4D97-AF65-F5344CB8AC3E}">
        <p14:creationId xmlns:p14="http://schemas.microsoft.com/office/powerpoint/2010/main" val="2851985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50" dirty="0">
                <a:cs typeface="Calibri"/>
              </a:rPr>
              <a:t>The Concorde was an aircraft that had its first commercial journey in 1976. The plane could fly from London to New York in 3hrs 30 mins, the usual flight time for this flight is 7hrs 10 mins.</a:t>
            </a:r>
          </a:p>
          <a:p>
            <a:r>
              <a:rPr lang="en-US" sz="1650" dirty="0">
                <a:cs typeface="Calibri"/>
              </a:rPr>
              <a:t>The Concorde travelled at a speed of 1,350mph. This is twice the speed of sound. This resulted in the </a:t>
            </a:r>
            <a:r>
              <a:rPr lang="en-US" sz="1650" dirty="0" err="1">
                <a:cs typeface="Calibri"/>
              </a:rPr>
              <a:t>concorde</a:t>
            </a:r>
            <a:r>
              <a:rPr lang="en-US" sz="1650" dirty="0">
                <a:cs typeface="Calibri"/>
              </a:rPr>
              <a:t> breaking the sound barrier. </a:t>
            </a:r>
          </a:p>
          <a:p>
            <a:r>
              <a:rPr lang="en-US" sz="1650" dirty="0">
                <a:cs typeface="Calibri"/>
              </a:rPr>
              <a:t>The Concorde made its last journey in 2003 and was grounded due to its operational costs. </a:t>
            </a:r>
          </a:p>
        </p:txBody>
      </p:sp>
      <p:sp>
        <p:nvSpPr>
          <p:cNvPr id="4" name="Slide Number Placeholder 3"/>
          <p:cNvSpPr>
            <a:spLocks noGrp="1"/>
          </p:cNvSpPr>
          <p:nvPr>
            <p:ph type="sldNum" sz="quarter" idx="5"/>
          </p:nvPr>
        </p:nvSpPr>
        <p:spPr/>
        <p:txBody>
          <a:bodyPr/>
          <a:lstStyle/>
          <a:p>
            <a:fld id="{538137FE-F796-2E41-88C3-6EBCF174D120}" type="slidenum">
              <a:rPr lang="en-US" smtClean="0"/>
              <a:t>13</a:t>
            </a:fld>
            <a:endParaRPr lang="en-US"/>
          </a:p>
        </p:txBody>
      </p:sp>
    </p:spTree>
    <p:extLst>
      <p:ext uri="{BB962C8B-B14F-4D97-AF65-F5344CB8AC3E}">
        <p14:creationId xmlns:p14="http://schemas.microsoft.com/office/powerpoint/2010/main" val="2068901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 this demonstration the table tennis ball is hung from the clamp on the retort stand. As the speaker creates sound the ball on the string moves. The students should interpret this as meaning the kinetic energy of the moving ball on the clamp came from the sound energy. This can be linked back to the law of conservation that states energy cannot be created or destroyed. </a:t>
            </a:r>
          </a:p>
        </p:txBody>
      </p:sp>
      <p:sp>
        <p:nvSpPr>
          <p:cNvPr id="4" name="Slide Number Placeholder 3"/>
          <p:cNvSpPr>
            <a:spLocks noGrp="1"/>
          </p:cNvSpPr>
          <p:nvPr>
            <p:ph type="sldNum" sz="quarter" idx="5"/>
          </p:nvPr>
        </p:nvSpPr>
        <p:spPr/>
        <p:txBody>
          <a:bodyPr/>
          <a:lstStyle/>
          <a:p>
            <a:fld id="{538137FE-F796-2E41-88C3-6EBCF174D120}" type="slidenum">
              <a:rPr lang="en-US" smtClean="0"/>
              <a:t>14</a:t>
            </a:fld>
            <a:endParaRPr lang="en-US"/>
          </a:p>
        </p:txBody>
      </p:sp>
    </p:spTree>
    <p:extLst>
      <p:ext uri="{BB962C8B-B14F-4D97-AF65-F5344CB8AC3E}">
        <p14:creationId xmlns:p14="http://schemas.microsoft.com/office/powerpoint/2010/main" val="2308269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50" dirty="0">
                <a:cs typeface="Calibri"/>
              </a:rPr>
              <a:t>Sankey diagrams can be used to model energy efficiency. The diagrams shows the energy which is useful but also the energy which has been dissipated. </a:t>
            </a:r>
            <a:r>
              <a:rPr lang="en-US" sz="1650">
                <a:cs typeface="Calibri"/>
              </a:rPr>
              <a:t>Energy efficiency </a:t>
            </a:r>
            <a:r>
              <a:rPr lang="en-US" sz="1650" dirty="0">
                <a:cs typeface="Calibri"/>
              </a:rPr>
              <a:t>can be calculated using formula useful output energy/total input energy x 100.</a:t>
            </a:r>
            <a:endParaRPr lang="en-US" dirty="0">
              <a:cs typeface="Calibri"/>
            </a:endParaRPr>
          </a:p>
        </p:txBody>
      </p:sp>
      <p:sp>
        <p:nvSpPr>
          <p:cNvPr id="4" name="Slide Number Placeholder 3"/>
          <p:cNvSpPr>
            <a:spLocks noGrp="1"/>
          </p:cNvSpPr>
          <p:nvPr>
            <p:ph type="sldNum" sz="quarter" idx="5"/>
          </p:nvPr>
        </p:nvSpPr>
        <p:spPr/>
        <p:txBody>
          <a:bodyPr/>
          <a:lstStyle/>
          <a:p>
            <a:fld id="{538137FE-F796-2E41-88C3-6EBCF174D120}" type="slidenum">
              <a:rPr lang="en-US" smtClean="0"/>
              <a:t>15</a:t>
            </a:fld>
            <a:endParaRPr lang="en-US"/>
          </a:p>
        </p:txBody>
      </p:sp>
    </p:spTree>
    <p:extLst>
      <p:ext uri="{BB962C8B-B14F-4D97-AF65-F5344CB8AC3E}">
        <p14:creationId xmlns:p14="http://schemas.microsoft.com/office/powerpoint/2010/main" val="2551082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25-40 euro </a:t>
            </a:r>
          </a:p>
          <a:p>
            <a:r>
              <a:rPr lang="en-IE" sz="1650" dirty="0">
                <a:cs typeface="Calibri"/>
              </a:rPr>
              <a:t>A </a:t>
            </a:r>
            <a:r>
              <a:rPr lang="en-IE" sz="1650" dirty="0" err="1">
                <a:cs typeface="Calibri"/>
              </a:rPr>
              <a:t>boomwhacker</a:t>
            </a:r>
            <a:r>
              <a:rPr lang="en-IE" sz="1650" dirty="0">
                <a:cs typeface="Calibri"/>
              </a:rPr>
              <a:t> is a musical instrument, these instruments are tuned to a musical pitch by their length. </a:t>
            </a:r>
            <a:endParaRPr lang="en-IE" sz="1650" dirty="0"/>
          </a:p>
          <a:p>
            <a:r>
              <a:rPr lang="en-IE" dirty="0"/>
              <a:t>Inquiry</a:t>
            </a:r>
            <a:r>
              <a:rPr lang="en-IE" baseline="0" dirty="0"/>
              <a:t> opportunity – How does length effect pitch? Can we predict if which tube has a low pitch or a high pitch? What would happen to the sound if the end of the tube was covered?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16</a:t>
            </a:fld>
            <a:endParaRPr lang="en-US"/>
          </a:p>
        </p:txBody>
      </p:sp>
    </p:spTree>
    <p:extLst>
      <p:ext uri="{BB962C8B-B14F-4D97-AF65-F5344CB8AC3E}">
        <p14:creationId xmlns:p14="http://schemas.microsoft.com/office/powerpoint/2010/main" val="430634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is an example of a class task, students are asked to graph the results on the table for the highest frequency. This class task would encourage students to think about how to graphically represent their results. Students would have to think about the best way to show the information. On the slide is an example of how the results could be displayed.</a:t>
            </a:r>
          </a:p>
          <a:p>
            <a:r>
              <a:rPr lang="en-IE" dirty="0"/>
              <a:t>Add on questions, which animal has the lowest frequency range? Which animal has the highest frequency?</a:t>
            </a:r>
          </a:p>
        </p:txBody>
      </p:sp>
      <p:sp>
        <p:nvSpPr>
          <p:cNvPr id="4" name="Slide Number Placeholder 3"/>
          <p:cNvSpPr>
            <a:spLocks noGrp="1"/>
          </p:cNvSpPr>
          <p:nvPr>
            <p:ph type="sldNum" sz="quarter" idx="5"/>
          </p:nvPr>
        </p:nvSpPr>
        <p:spPr/>
        <p:txBody>
          <a:bodyPr/>
          <a:lstStyle/>
          <a:p>
            <a:fld id="{538137FE-F796-2E41-88C3-6EBCF174D120}" type="slidenum">
              <a:rPr lang="en-US" smtClean="0"/>
              <a:t>17</a:t>
            </a:fld>
            <a:endParaRPr lang="en-US"/>
          </a:p>
        </p:txBody>
      </p:sp>
    </p:spTree>
    <p:extLst>
      <p:ext uri="{BB962C8B-B14F-4D97-AF65-F5344CB8AC3E}">
        <p14:creationId xmlns:p14="http://schemas.microsoft.com/office/powerpoint/2010/main" val="1409655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video shows the 3-D acoustic manipulation. Sound</a:t>
            </a:r>
            <a:r>
              <a:rPr lang="en-IE" baseline="0" dirty="0"/>
              <a:t> waves shown throughout the video clip. Attention grabbing for students.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18</a:t>
            </a:fld>
            <a:endParaRPr lang="en-US"/>
          </a:p>
        </p:txBody>
      </p:sp>
    </p:spTree>
    <p:extLst>
      <p:ext uri="{BB962C8B-B14F-4D97-AF65-F5344CB8AC3E}">
        <p14:creationId xmlns:p14="http://schemas.microsoft.com/office/powerpoint/2010/main" val="976358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650" dirty="0">
              <a:cs typeface="Calibri"/>
            </a:endParaRPr>
          </a:p>
        </p:txBody>
      </p:sp>
      <p:sp>
        <p:nvSpPr>
          <p:cNvPr id="4" name="Slide Number Placeholder 3"/>
          <p:cNvSpPr>
            <a:spLocks noGrp="1"/>
          </p:cNvSpPr>
          <p:nvPr>
            <p:ph type="sldNum" sz="quarter" idx="10"/>
          </p:nvPr>
        </p:nvSpPr>
        <p:spPr/>
        <p:txBody>
          <a:bodyPr/>
          <a:lstStyle/>
          <a:p>
            <a:fld id="{538137FE-F796-2E41-88C3-6EBCF174D120}" type="slidenum">
              <a:rPr lang="en-US" smtClean="0"/>
              <a:t>3</a:t>
            </a:fld>
            <a:endParaRPr lang="en-US"/>
          </a:p>
        </p:txBody>
      </p:sp>
    </p:spTree>
    <p:extLst>
      <p:ext uri="{BB962C8B-B14F-4D97-AF65-F5344CB8AC3E}">
        <p14:creationId xmlns:p14="http://schemas.microsoft.com/office/powerpoint/2010/main" val="3057450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650" dirty="0">
              <a:cs typeface="Calibri"/>
            </a:endParaRPr>
          </a:p>
        </p:txBody>
      </p:sp>
      <p:sp>
        <p:nvSpPr>
          <p:cNvPr id="4" name="Slide Number Placeholder 3"/>
          <p:cNvSpPr>
            <a:spLocks noGrp="1"/>
          </p:cNvSpPr>
          <p:nvPr>
            <p:ph type="sldNum" sz="quarter" idx="10"/>
          </p:nvPr>
        </p:nvSpPr>
        <p:spPr/>
        <p:txBody>
          <a:bodyPr/>
          <a:lstStyle/>
          <a:p>
            <a:fld id="{538137FE-F796-2E41-88C3-6EBCF174D120}" type="slidenum">
              <a:rPr lang="en-US" smtClean="0"/>
              <a:t>4</a:t>
            </a:fld>
            <a:endParaRPr lang="en-US"/>
          </a:p>
        </p:txBody>
      </p:sp>
    </p:spTree>
    <p:extLst>
      <p:ext uri="{BB962C8B-B14F-4D97-AF65-F5344CB8AC3E}">
        <p14:creationId xmlns:p14="http://schemas.microsoft.com/office/powerpoint/2010/main" val="384800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Firstly what is sound?</a:t>
            </a:r>
            <a:r>
              <a:rPr lang="en-IE" baseline="0" dirty="0"/>
              <a:t> Sound is a form of Kinetic energy (moving energy) produced when objects vibrate. Sound is transferred in waves. Sound needs a medium to travel through. The video clip can played from 2 minutes as it shows the different sound waves associated with the everyday sounds students hear. This helps students to visualise sound as the waves associated with it.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5</a:t>
            </a:fld>
            <a:endParaRPr lang="en-US"/>
          </a:p>
        </p:txBody>
      </p:sp>
    </p:spTree>
    <p:extLst>
      <p:ext uri="{BB962C8B-B14F-4D97-AF65-F5344CB8AC3E}">
        <p14:creationId xmlns:p14="http://schemas.microsoft.com/office/powerpoint/2010/main" val="854684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wave is a</a:t>
            </a:r>
            <a:r>
              <a:rPr lang="en-IE" baseline="0" dirty="0"/>
              <a:t> means of transferring energy from one place to another. Sound needs a medium to travel through. If the medium was absent there would be nothing to pass on the sounds waves.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6</a:t>
            </a:fld>
            <a:endParaRPr lang="en-US"/>
          </a:p>
        </p:txBody>
      </p:sp>
    </p:spTree>
    <p:extLst>
      <p:ext uri="{BB962C8B-B14F-4D97-AF65-F5344CB8AC3E}">
        <p14:creationId xmlns:p14="http://schemas.microsoft.com/office/powerpoint/2010/main" val="3160730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650" dirty="0">
                <a:cs typeface="Calibri"/>
              </a:rPr>
              <a:t>There are different parts to a wave and these part influence the characteristic of that wave:</a:t>
            </a:r>
            <a:endParaRPr lang="en-IE" sz="1650" dirty="0"/>
          </a:p>
          <a:p>
            <a:endParaRPr lang="en-IE" sz="1650" dirty="0"/>
          </a:p>
          <a:p>
            <a:r>
              <a:rPr lang="en-IE" sz="1650" dirty="0">
                <a:cs typeface="Calibri"/>
              </a:rPr>
              <a:t>The highest point of a wave is a crest and the lowest is a trough.</a:t>
            </a:r>
          </a:p>
          <a:p>
            <a:r>
              <a:rPr lang="en-IE" sz="1650" dirty="0">
                <a:cs typeface="Calibri"/>
              </a:rPr>
              <a:t>The height of the wave is the vertical distance between the crest and the trough.</a:t>
            </a:r>
          </a:p>
          <a:p>
            <a:r>
              <a:rPr lang="en-IE" sz="1650" dirty="0">
                <a:cs typeface="Calibri"/>
              </a:rPr>
              <a:t>The amplitude is the</a:t>
            </a:r>
            <a:r>
              <a:rPr lang="en-US" sz="1650" dirty="0"/>
              <a:t> vertical distance from the center line to either the crest or the trough.</a:t>
            </a:r>
            <a:endParaRPr lang="en-IE" sz="1650" dirty="0">
              <a:cs typeface="Calibri"/>
            </a:endParaRPr>
          </a:p>
          <a:p>
            <a:r>
              <a:rPr lang="en-US" sz="1650" dirty="0">
                <a:cs typeface="Calibri"/>
              </a:rPr>
              <a:t>The wavelength is </a:t>
            </a:r>
            <a:r>
              <a:rPr lang="en-US" sz="1650" dirty="0"/>
              <a:t>the distance over which the wave's shape repeats (e.g. crest to crest/ trough to trough).</a:t>
            </a:r>
            <a:endParaRPr lang="en-US" sz="1650" dirty="0">
              <a:cs typeface="Calibri"/>
            </a:endParaRPr>
          </a:p>
          <a:p>
            <a:r>
              <a:rPr lang="en-US" sz="1650" dirty="0">
                <a:cs typeface="Calibri"/>
              </a:rPr>
              <a:t>These are all measured in meters.</a:t>
            </a:r>
          </a:p>
          <a:p>
            <a:endParaRPr lang="en-US" sz="1650" dirty="0">
              <a:cs typeface="Calibri"/>
            </a:endParaRPr>
          </a:p>
          <a:p>
            <a:endParaRPr lang="en-IE" sz="1650" dirty="0">
              <a:cs typeface="Calibri" panose="020F0502020204030204"/>
            </a:endParaRPr>
          </a:p>
          <a:p>
            <a:endParaRPr lang="en-IE" sz="1650" dirty="0">
              <a:cs typeface="Calibri" panose="020F0502020204030204"/>
            </a:endParaRPr>
          </a:p>
        </p:txBody>
      </p:sp>
      <p:sp>
        <p:nvSpPr>
          <p:cNvPr id="4" name="Slide Number Placeholder 3"/>
          <p:cNvSpPr>
            <a:spLocks noGrp="1"/>
          </p:cNvSpPr>
          <p:nvPr>
            <p:ph type="sldNum" sz="quarter" idx="10"/>
          </p:nvPr>
        </p:nvSpPr>
        <p:spPr/>
        <p:txBody>
          <a:bodyPr/>
          <a:lstStyle/>
          <a:p>
            <a:fld id="{538137FE-F796-2E41-88C3-6EBCF174D120}" type="slidenum">
              <a:rPr lang="en-US" smtClean="0"/>
              <a:t>7</a:t>
            </a:fld>
            <a:endParaRPr lang="en-US"/>
          </a:p>
        </p:txBody>
      </p:sp>
    </p:spTree>
    <p:extLst>
      <p:ext uri="{BB962C8B-B14F-4D97-AF65-F5344CB8AC3E}">
        <p14:creationId xmlns:p14="http://schemas.microsoft.com/office/powerpoint/2010/main" val="2147193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650" dirty="0"/>
              <a:t>All waves</a:t>
            </a:r>
            <a:r>
              <a:rPr lang="en-IE" sz="1650" baseline="0" dirty="0"/>
              <a:t> including sound waves have a frequency and amplitude. The frequency is how fast the sound wave is moving. The faster the sound waves are moving the higher the pitch. The amplitude of the wave </a:t>
            </a:r>
            <a:r>
              <a:rPr lang="en-IE" sz="1650" dirty="0"/>
              <a:t>determines how loud a sound is. The higher the amplitude the louder the sound.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8</a:t>
            </a:fld>
            <a:endParaRPr lang="en-US"/>
          </a:p>
        </p:txBody>
      </p:sp>
    </p:spTree>
    <p:extLst>
      <p:ext uri="{BB962C8B-B14F-4D97-AF65-F5344CB8AC3E}">
        <p14:creationId xmlns:p14="http://schemas.microsoft.com/office/powerpoint/2010/main" val="865987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67752" rtl="0" eaLnBrk="1" fontAlgn="auto" latinLnBrk="0" hangingPunct="1">
              <a:lnSpc>
                <a:spcPct val="100000"/>
              </a:lnSpc>
              <a:spcBef>
                <a:spcPts val="0"/>
              </a:spcBef>
              <a:spcAft>
                <a:spcPts val="0"/>
              </a:spcAft>
              <a:buClrTx/>
              <a:buSzTx/>
              <a:buFontTx/>
              <a:buNone/>
              <a:tabLst/>
              <a:defRPr/>
            </a:pPr>
            <a:r>
              <a:rPr lang="en-IE" baseline="0" dirty="0"/>
              <a:t>The </a:t>
            </a:r>
            <a:r>
              <a:rPr lang="en-IE" baseline="0" dirty="0" err="1"/>
              <a:t>Phet</a:t>
            </a:r>
            <a:r>
              <a:rPr lang="en-IE" baseline="0" dirty="0"/>
              <a:t> simulation on the slide can be used with students to show sound waves and how the amplitude and frequency being adjusted changes the wave and therefore changes what we hear. </a:t>
            </a:r>
            <a:endParaRPr lang="en-IE" dirty="0"/>
          </a:p>
          <a:p>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9</a:t>
            </a:fld>
            <a:endParaRPr lang="en-US"/>
          </a:p>
        </p:txBody>
      </p:sp>
    </p:spTree>
    <p:extLst>
      <p:ext uri="{BB962C8B-B14F-4D97-AF65-F5344CB8AC3E}">
        <p14:creationId xmlns:p14="http://schemas.microsoft.com/office/powerpoint/2010/main" val="3468924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is an</a:t>
            </a:r>
            <a:r>
              <a:rPr lang="en-IE" baseline="0" dirty="0"/>
              <a:t> opportunity for students to strengthen skills in inquiry and critical thinking. The students can be given the equipment needed for the activity and encouraged to think about how they can show that sound is produced by vibrations. The scientific principle behind the activity is that the grains of rice vibrate on the cling film. Sound is created by vibrations. The vibrations travel through the air as a sound wave. </a:t>
            </a:r>
          </a:p>
          <a:p>
            <a:endParaRPr lang="en-IE" baseline="0" dirty="0"/>
          </a:p>
          <a:p>
            <a:r>
              <a:rPr lang="en-IE" baseline="0" dirty="0"/>
              <a:t>The steps that students should follow are:</a:t>
            </a:r>
          </a:p>
          <a:p>
            <a:pPr marL="342900" indent="-342900">
              <a:buAutoNum type="arabicPeriod"/>
            </a:pPr>
            <a:r>
              <a:rPr lang="en-IE" baseline="0" dirty="0"/>
              <a:t>Wrap the cling film over the top of the glass. </a:t>
            </a:r>
          </a:p>
          <a:p>
            <a:pPr marL="342900" indent="-342900">
              <a:buAutoNum type="arabicPeriod"/>
            </a:pPr>
            <a:r>
              <a:rPr lang="en-IE" baseline="0" dirty="0"/>
              <a:t>Secure the cling film with elastic band (tightly). </a:t>
            </a:r>
          </a:p>
          <a:p>
            <a:pPr marL="342900" indent="-342900">
              <a:buAutoNum type="arabicPeriod"/>
            </a:pPr>
            <a:r>
              <a:rPr lang="en-IE" baseline="0" dirty="0"/>
              <a:t>Put some grains of rice on the cling film.</a:t>
            </a:r>
          </a:p>
          <a:p>
            <a:pPr marL="342900" indent="-342900">
              <a:buAutoNum type="arabicPeriod"/>
            </a:pPr>
            <a:r>
              <a:rPr lang="en-IE" baseline="0" dirty="0"/>
              <a:t>Play the instrument close to the glass.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10</a:t>
            </a:fld>
            <a:endParaRPr lang="en-US"/>
          </a:p>
        </p:txBody>
      </p:sp>
    </p:spTree>
    <p:extLst>
      <p:ext uri="{BB962C8B-B14F-4D97-AF65-F5344CB8AC3E}">
        <p14:creationId xmlns:p14="http://schemas.microsoft.com/office/powerpoint/2010/main" val="38749812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54799" y="5192079"/>
            <a:ext cx="11922231" cy="1500247"/>
          </a:xfrm>
        </p:spPr>
        <p:txBody>
          <a:bodyPr tIns="0">
            <a:normAutofit/>
          </a:bodyPr>
          <a:lstStyle>
            <a:lvl1pPr algn="l">
              <a:defRPr sz="3555" b="1">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1354799" y="7110889"/>
            <a:ext cx="11380312" cy="1015841"/>
          </a:xfrm>
        </p:spPr>
        <p:txBody>
          <a:bodyPr tIns="0" rIns="0">
            <a:normAutofit/>
          </a:bodyPr>
          <a:lstStyle>
            <a:lvl1pPr marL="0" indent="0" algn="l">
              <a:buNone/>
              <a:defRPr sz="2963">
                <a:solidFill>
                  <a:schemeClr val="bg1"/>
                </a:solidFill>
              </a:defRPr>
            </a:lvl1pPr>
            <a:lvl2pPr marL="677250" indent="0" algn="ctr">
              <a:buNone/>
              <a:defRPr>
                <a:solidFill>
                  <a:schemeClr val="tx1">
                    <a:tint val="75000"/>
                  </a:schemeClr>
                </a:solidFill>
              </a:defRPr>
            </a:lvl2pPr>
            <a:lvl3pPr marL="1354501" indent="0" algn="ctr">
              <a:buNone/>
              <a:defRPr>
                <a:solidFill>
                  <a:schemeClr val="tx1">
                    <a:tint val="75000"/>
                  </a:schemeClr>
                </a:solidFill>
              </a:defRPr>
            </a:lvl3pPr>
            <a:lvl4pPr marL="2031751" indent="0" algn="ctr">
              <a:buNone/>
              <a:defRPr>
                <a:solidFill>
                  <a:schemeClr val="tx1">
                    <a:tint val="75000"/>
                  </a:schemeClr>
                </a:solidFill>
              </a:defRPr>
            </a:lvl4pPr>
            <a:lvl5pPr marL="2709001" indent="0" algn="ctr">
              <a:buNone/>
              <a:defRPr>
                <a:solidFill>
                  <a:schemeClr val="tx1">
                    <a:tint val="75000"/>
                  </a:schemeClr>
                </a:solidFill>
              </a:defRPr>
            </a:lvl5pPr>
            <a:lvl6pPr marL="3386252" indent="0" algn="ctr">
              <a:buNone/>
              <a:defRPr>
                <a:solidFill>
                  <a:schemeClr val="tx1">
                    <a:tint val="75000"/>
                  </a:schemeClr>
                </a:solidFill>
              </a:defRPr>
            </a:lvl6pPr>
            <a:lvl7pPr marL="4063502" indent="0" algn="ctr">
              <a:buNone/>
              <a:defRPr>
                <a:solidFill>
                  <a:schemeClr val="tx1">
                    <a:tint val="75000"/>
                  </a:schemeClr>
                </a:solidFill>
              </a:defRPr>
            </a:lvl7pPr>
            <a:lvl8pPr marL="4740753" indent="0" algn="ctr">
              <a:buNone/>
              <a:defRPr>
                <a:solidFill>
                  <a:schemeClr val="tx1">
                    <a:tint val="75000"/>
                  </a:schemeClr>
                </a:solidFill>
              </a:defRPr>
            </a:lvl8pPr>
            <a:lvl9pPr marL="5418003" indent="0" algn="ctr">
              <a:buNone/>
              <a:defRPr>
                <a:solidFill>
                  <a:schemeClr val="tx1">
                    <a:tint val="75000"/>
                  </a:schemeClr>
                </a:solidFill>
              </a:defRPr>
            </a:lvl9pPr>
          </a:lstStyle>
          <a:p>
            <a:r>
              <a:rPr lang="en-GB"/>
              <a:t>Click to edit Master subtitle style</a:t>
            </a:r>
            <a:endParaRPr lang="en-US" dirty="0"/>
          </a:p>
        </p:txBody>
      </p:sp>
    </p:spTree>
    <p:extLst>
      <p:ext uri="{BB962C8B-B14F-4D97-AF65-F5344CB8AC3E}">
        <p14:creationId xmlns:p14="http://schemas.microsoft.com/office/powerpoint/2010/main" val="3749871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81" y="404455"/>
            <a:ext cx="5348634" cy="1721287"/>
          </a:xfrm>
        </p:spPr>
        <p:txBody>
          <a:bodyPr anchor="b"/>
          <a:lstStyle>
            <a:lvl1pPr algn="l">
              <a:defRPr sz="2963" b="1"/>
            </a:lvl1pPr>
          </a:lstStyle>
          <a:p>
            <a:r>
              <a:rPr lang="en-GB"/>
              <a:t>Click to edit Master title style</a:t>
            </a:r>
            <a:endParaRPr lang="en-US"/>
          </a:p>
        </p:txBody>
      </p:sp>
      <p:sp>
        <p:nvSpPr>
          <p:cNvPr id="3" name="Content Placeholder 2"/>
          <p:cNvSpPr>
            <a:spLocks noGrp="1"/>
          </p:cNvSpPr>
          <p:nvPr>
            <p:ph idx="1"/>
          </p:nvPr>
        </p:nvSpPr>
        <p:spPr>
          <a:xfrm>
            <a:off x="6356265" y="404456"/>
            <a:ext cx="9088443" cy="8669924"/>
          </a:xfrm>
        </p:spPr>
        <p:txBody>
          <a:bodyPr/>
          <a:lstStyle>
            <a:lvl1pPr>
              <a:defRPr sz="4740"/>
            </a:lvl1pPr>
            <a:lvl2pPr>
              <a:defRPr sz="4148"/>
            </a:lvl2pPr>
            <a:lvl3pPr>
              <a:defRPr sz="3555"/>
            </a:lvl3pPr>
            <a:lvl4pPr>
              <a:defRPr sz="2963"/>
            </a:lvl4pPr>
            <a:lvl5pPr>
              <a:defRPr sz="2963"/>
            </a:lvl5pPr>
            <a:lvl6pPr>
              <a:defRPr sz="2963"/>
            </a:lvl6pPr>
            <a:lvl7pPr>
              <a:defRPr sz="2963"/>
            </a:lvl7pPr>
            <a:lvl8pPr>
              <a:defRPr sz="2963"/>
            </a:lvl8pPr>
            <a:lvl9pPr>
              <a:defRPr sz="296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12881" y="2125743"/>
            <a:ext cx="5348634" cy="6948637"/>
          </a:xfrm>
        </p:spPr>
        <p:txBody>
          <a:bodyPr/>
          <a:lstStyle>
            <a:lvl1pPr marL="0" indent="0">
              <a:buNone/>
              <a:defRPr sz="2074"/>
            </a:lvl1pPr>
            <a:lvl2pPr marL="677250" indent="0">
              <a:buNone/>
              <a:defRPr sz="1778"/>
            </a:lvl2pPr>
            <a:lvl3pPr marL="1354501" indent="0">
              <a:buNone/>
              <a:defRPr sz="1481"/>
            </a:lvl3pPr>
            <a:lvl4pPr marL="2031751" indent="0">
              <a:buNone/>
              <a:defRPr sz="1333"/>
            </a:lvl4pPr>
            <a:lvl5pPr marL="2709001" indent="0">
              <a:buNone/>
              <a:defRPr sz="1333"/>
            </a:lvl5pPr>
            <a:lvl6pPr marL="3386252" indent="0">
              <a:buNone/>
              <a:defRPr sz="1333"/>
            </a:lvl6pPr>
            <a:lvl7pPr marL="4063502" indent="0">
              <a:buNone/>
              <a:defRPr sz="1333"/>
            </a:lvl7pPr>
            <a:lvl8pPr marL="4740753" indent="0">
              <a:buNone/>
              <a:defRPr sz="1333"/>
            </a:lvl8pPr>
            <a:lvl9pPr marL="5418003" indent="0">
              <a:buNone/>
              <a:defRPr sz="1333"/>
            </a:lvl9pPr>
          </a:lstStyle>
          <a:p>
            <a:pPr lvl="0"/>
            <a:r>
              <a:rPr lang="en-GB"/>
              <a:t>Click to edit Master text styles</a:t>
            </a:r>
          </a:p>
        </p:txBody>
      </p:sp>
      <p:sp>
        <p:nvSpPr>
          <p:cNvPr id="5" name="Date Placeholder 4"/>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6" name="Footer Placeholder 5"/>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7" name="Slide Number Placeholder 6"/>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CD034D87-3029-5540-9068-F3AC53879904}" type="slidenum">
              <a:rPr lang="en-US" altLang="en-US" smtClean="0"/>
              <a:pPr>
                <a:defRPr/>
              </a:pPr>
              <a:t>‹#›</a:t>
            </a:fld>
            <a:endParaRPr lang="en-US" altLang="en-US"/>
          </a:p>
        </p:txBody>
      </p:sp>
    </p:spTree>
    <p:extLst>
      <p:ext uri="{BB962C8B-B14F-4D97-AF65-F5344CB8AC3E}">
        <p14:creationId xmlns:p14="http://schemas.microsoft.com/office/powerpoint/2010/main" val="2334453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601" y="7110889"/>
            <a:ext cx="9754553" cy="839481"/>
          </a:xfrm>
        </p:spPr>
        <p:txBody>
          <a:bodyPr anchor="b"/>
          <a:lstStyle>
            <a:lvl1pPr algn="l">
              <a:defRPr sz="2963" b="1"/>
            </a:lvl1pPr>
          </a:lstStyle>
          <a:p>
            <a:r>
              <a:rPr lang="en-GB"/>
              <a:t>Click to edit Master title style</a:t>
            </a:r>
            <a:endParaRPr lang="en-US"/>
          </a:p>
        </p:txBody>
      </p:sp>
      <p:sp>
        <p:nvSpPr>
          <p:cNvPr id="3" name="Picture Placeholder 2"/>
          <p:cNvSpPr>
            <a:spLocks noGrp="1"/>
          </p:cNvSpPr>
          <p:nvPr>
            <p:ph type="pic" idx="1"/>
          </p:nvPr>
        </p:nvSpPr>
        <p:spPr>
          <a:xfrm>
            <a:off x="3186601" y="907673"/>
            <a:ext cx="9754553" cy="6095048"/>
          </a:xfrm>
        </p:spPr>
        <p:txBody>
          <a:bodyPr rtlCol="0">
            <a:normAutofit/>
          </a:bodyPr>
          <a:lstStyle>
            <a:lvl1pPr marL="0" indent="0">
              <a:buNone/>
              <a:defRPr sz="4740"/>
            </a:lvl1pPr>
            <a:lvl2pPr marL="677250" indent="0">
              <a:buNone/>
              <a:defRPr sz="4148"/>
            </a:lvl2pPr>
            <a:lvl3pPr marL="1354501" indent="0">
              <a:buNone/>
              <a:defRPr sz="3555"/>
            </a:lvl3pPr>
            <a:lvl4pPr marL="2031751" indent="0">
              <a:buNone/>
              <a:defRPr sz="2963"/>
            </a:lvl4pPr>
            <a:lvl5pPr marL="2709001" indent="0">
              <a:buNone/>
              <a:defRPr sz="2963"/>
            </a:lvl5pPr>
            <a:lvl6pPr marL="3386252" indent="0">
              <a:buNone/>
              <a:defRPr sz="2963"/>
            </a:lvl6pPr>
            <a:lvl7pPr marL="4063502" indent="0">
              <a:buNone/>
              <a:defRPr sz="2963"/>
            </a:lvl7pPr>
            <a:lvl8pPr marL="4740753" indent="0">
              <a:buNone/>
              <a:defRPr sz="2963"/>
            </a:lvl8pPr>
            <a:lvl9pPr marL="5418003" indent="0">
              <a:buNone/>
              <a:defRPr sz="2963"/>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3186601" y="7950370"/>
            <a:ext cx="9754553" cy="1192202"/>
          </a:xfrm>
        </p:spPr>
        <p:txBody>
          <a:bodyPr/>
          <a:lstStyle>
            <a:lvl1pPr marL="0" indent="0">
              <a:buNone/>
              <a:defRPr sz="2074"/>
            </a:lvl1pPr>
            <a:lvl2pPr marL="677250" indent="0">
              <a:buNone/>
              <a:defRPr sz="1778"/>
            </a:lvl2pPr>
            <a:lvl3pPr marL="1354501" indent="0">
              <a:buNone/>
              <a:defRPr sz="1481"/>
            </a:lvl3pPr>
            <a:lvl4pPr marL="2031751" indent="0">
              <a:buNone/>
              <a:defRPr sz="1333"/>
            </a:lvl4pPr>
            <a:lvl5pPr marL="2709001" indent="0">
              <a:buNone/>
              <a:defRPr sz="1333"/>
            </a:lvl5pPr>
            <a:lvl6pPr marL="3386252" indent="0">
              <a:buNone/>
              <a:defRPr sz="1333"/>
            </a:lvl6pPr>
            <a:lvl7pPr marL="4063502" indent="0">
              <a:buNone/>
              <a:defRPr sz="1333"/>
            </a:lvl7pPr>
            <a:lvl8pPr marL="4740753" indent="0">
              <a:buNone/>
              <a:defRPr sz="1333"/>
            </a:lvl8pPr>
            <a:lvl9pPr marL="5418003" indent="0">
              <a:buNone/>
              <a:defRPr sz="1333"/>
            </a:lvl9pPr>
          </a:lstStyle>
          <a:p>
            <a:pPr lvl="0"/>
            <a:r>
              <a:rPr lang="en-GB"/>
              <a:t>Click to edit Master text styles</a:t>
            </a:r>
          </a:p>
        </p:txBody>
      </p:sp>
      <p:sp>
        <p:nvSpPr>
          <p:cNvPr id="5" name="Date Placeholder 4"/>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6" name="Footer Placeholder 5"/>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7" name="Slide Number Placeholder 6"/>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EFB44B0C-B168-1641-9398-D1CA9BB85720}" type="slidenum">
              <a:rPr lang="en-US" altLang="en-US" smtClean="0"/>
              <a:pPr>
                <a:defRPr/>
              </a:pPr>
              <a:t>‹#›</a:t>
            </a:fld>
            <a:endParaRPr lang="en-US" altLang="en-US"/>
          </a:p>
        </p:txBody>
      </p:sp>
    </p:spTree>
    <p:extLst>
      <p:ext uri="{BB962C8B-B14F-4D97-AF65-F5344CB8AC3E}">
        <p14:creationId xmlns:p14="http://schemas.microsoft.com/office/powerpoint/2010/main" val="3417930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5" name="Footer Placeholder 4"/>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6" name="Slide Number Placeholder 5"/>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63A3DC4C-A117-C147-BFDC-56BBDCFA7751}" type="slidenum">
              <a:rPr lang="en-US" altLang="en-US" smtClean="0"/>
              <a:pPr>
                <a:defRPr/>
              </a:pPr>
              <a:t>‹#›</a:t>
            </a:fld>
            <a:endParaRPr lang="en-US" altLang="en-US"/>
          </a:p>
        </p:txBody>
      </p:sp>
    </p:spTree>
    <p:extLst>
      <p:ext uri="{BB962C8B-B14F-4D97-AF65-F5344CB8AC3E}">
        <p14:creationId xmlns:p14="http://schemas.microsoft.com/office/powerpoint/2010/main" val="2206521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6751" y="406808"/>
            <a:ext cx="3657957" cy="8667572"/>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12879" y="406808"/>
            <a:ext cx="10702912" cy="8667572"/>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5" name="Footer Placeholder 4"/>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6" name="Slide Number Placeholder 5"/>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BD340D0F-3E01-4C43-B7A1-2E9BC815CE5F}" type="slidenum">
              <a:rPr lang="en-US" altLang="en-US" smtClean="0"/>
              <a:pPr>
                <a:defRPr/>
              </a:pPr>
              <a:t>‹#›</a:t>
            </a:fld>
            <a:endParaRPr lang="en-US" altLang="en-US"/>
          </a:p>
        </p:txBody>
      </p:sp>
    </p:spTree>
    <p:extLst>
      <p:ext uri="{BB962C8B-B14F-4D97-AF65-F5344CB8AC3E}">
        <p14:creationId xmlns:p14="http://schemas.microsoft.com/office/powerpoint/2010/main" val="1200001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2199" y="1662500"/>
            <a:ext cx="12193191" cy="3536633"/>
          </a:xfrm>
        </p:spPr>
        <p:txBody>
          <a:bodyPr anchor="b"/>
          <a:lstStyle>
            <a:lvl1pPr algn="ctr">
              <a:defRPr sz="8001"/>
            </a:lvl1pPr>
          </a:lstStyle>
          <a:p>
            <a:r>
              <a:rPr lang="en-US"/>
              <a:t>Click to edit Master title style</a:t>
            </a:r>
            <a:endParaRPr lang="en-US" dirty="0"/>
          </a:p>
        </p:txBody>
      </p:sp>
      <p:sp>
        <p:nvSpPr>
          <p:cNvPr id="3" name="Subtitle 2"/>
          <p:cNvSpPr>
            <a:spLocks noGrp="1"/>
          </p:cNvSpPr>
          <p:nvPr>
            <p:ph type="subTitle" idx="1"/>
          </p:nvPr>
        </p:nvSpPr>
        <p:spPr>
          <a:xfrm>
            <a:off x="2032199" y="5335519"/>
            <a:ext cx="12193191" cy="2452598"/>
          </a:xfrm>
        </p:spPr>
        <p:txBody>
          <a:bodyPr/>
          <a:lstStyle>
            <a:lvl1pPr marL="0" indent="0" algn="ctr">
              <a:buNone/>
              <a:defRPr sz="3200"/>
            </a:lvl1pPr>
            <a:lvl2pPr marL="609676" indent="0" algn="ctr">
              <a:buNone/>
              <a:defRPr sz="2667"/>
            </a:lvl2pPr>
            <a:lvl3pPr marL="1219352" indent="0" algn="ctr">
              <a:buNone/>
              <a:defRPr sz="2400"/>
            </a:lvl3pPr>
            <a:lvl4pPr marL="1829029" indent="0" algn="ctr">
              <a:buNone/>
              <a:defRPr sz="2134"/>
            </a:lvl4pPr>
            <a:lvl5pPr marL="2438705" indent="0" algn="ctr">
              <a:buNone/>
              <a:defRPr sz="2134"/>
            </a:lvl5pPr>
            <a:lvl6pPr marL="3048381" indent="0" algn="ctr">
              <a:buNone/>
              <a:defRPr sz="2134"/>
            </a:lvl6pPr>
            <a:lvl7pPr marL="3658057" indent="0" algn="ctr">
              <a:buNone/>
              <a:defRPr sz="2134"/>
            </a:lvl7pPr>
            <a:lvl8pPr marL="4267733" indent="0" algn="ctr">
              <a:buNone/>
              <a:defRPr sz="2134"/>
            </a:lvl8pPr>
            <a:lvl9pPr marL="4877410" indent="0" algn="ctr">
              <a:buNone/>
              <a:defRPr sz="213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9242" y="2532550"/>
            <a:ext cx="14022170" cy="4225617"/>
          </a:xfrm>
        </p:spPr>
        <p:txBody>
          <a:bodyPr anchor="b"/>
          <a:lstStyle>
            <a:lvl1pPr>
              <a:defRPr sz="8001"/>
            </a:lvl1pPr>
          </a:lstStyle>
          <a:p>
            <a:r>
              <a:rPr lang="en-US"/>
              <a:t>Click to edit Master title style</a:t>
            </a:r>
            <a:endParaRPr lang="en-US" dirty="0"/>
          </a:p>
        </p:txBody>
      </p:sp>
      <p:sp>
        <p:nvSpPr>
          <p:cNvPr id="3" name="Text Placeholder 2"/>
          <p:cNvSpPr>
            <a:spLocks noGrp="1"/>
          </p:cNvSpPr>
          <p:nvPr>
            <p:ph type="body" idx="1"/>
          </p:nvPr>
        </p:nvSpPr>
        <p:spPr>
          <a:xfrm>
            <a:off x="1109242" y="6798143"/>
            <a:ext cx="14022170" cy="2222152"/>
          </a:xfrm>
        </p:spPr>
        <p:txBody>
          <a:bodyPr/>
          <a:lstStyle>
            <a:lvl1pPr marL="0" indent="0">
              <a:buNone/>
              <a:defRPr sz="3200">
                <a:solidFill>
                  <a:schemeClr val="tx1">
                    <a:tint val="75000"/>
                  </a:schemeClr>
                </a:solidFill>
              </a:defRPr>
            </a:lvl1pPr>
            <a:lvl2pPr marL="609676" indent="0">
              <a:buNone/>
              <a:defRPr sz="2667">
                <a:solidFill>
                  <a:schemeClr val="tx1">
                    <a:tint val="75000"/>
                  </a:schemeClr>
                </a:solidFill>
              </a:defRPr>
            </a:lvl2pPr>
            <a:lvl3pPr marL="1219352" indent="0">
              <a:buNone/>
              <a:defRPr sz="2400">
                <a:solidFill>
                  <a:schemeClr val="tx1">
                    <a:tint val="75000"/>
                  </a:schemeClr>
                </a:solidFill>
              </a:defRPr>
            </a:lvl3pPr>
            <a:lvl4pPr marL="1829029" indent="0">
              <a:buNone/>
              <a:defRPr sz="2134">
                <a:solidFill>
                  <a:schemeClr val="tx1">
                    <a:tint val="75000"/>
                  </a:schemeClr>
                </a:solidFill>
              </a:defRPr>
            </a:lvl4pPr>
            <a:lvl5pPr marL="2438705" indent="0">
              <a:buNone/>
              <a:defRPr sz="2134">
                <a:solidFill>
                  <a:schemeClr val="tx1">
                    <a:tint val="75000"/>
                  </a:schemeClr>
                </a:solidFill>
              </a:defRPr>
            </a:lvl5pPr>
            <a:lvl6pPr marL="3048381" indent="0">
              <a:buNone/>
              <a:defRPr sz="2134">
                <a:solidFill>
                  <a:schemeClr val="tx1">
                    <a:tint val="75000"/>
                  </a:schemeClr>
                </a:solidFill>
              </a:defRPr>
            </a:lvl6pPr>
            <a:lvl7pPr marL="3658057" indent="0">
              <a:buNone/>
              <a:defRPr sz="2134">
                <a:solidFill>
                  <a:schemeClr val="tx1">
                    <a:tint val="75000"/>
                  </a:schemeClr>
                </a:solidFill>
              </a:defRPr>
            </a:lvl7pPr>
            <a:lvl8pPr marL="4267733" indent="0">
              <a:buNone/>
              <a:defRPr sz="2134">
                <a:solidFill>
                  <a:schemeClr val="tx1">
                    <a:tint val="75000"/>
                  </a:schemeClr>
                </a:solidFill>
              </a:defRPr>
            </a:lvl8pPr>
            <a:lvl9pPr marL="4877410" indent="0">
              <a:buNone/>
              <a:defRPr sz="213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17709" y="2704207"/>
            <a:ext cx="6909475" cy="6445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30404" y="2704207"/>
            <a:ext cx="6909475" cy="6445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9827" y="540842"/>
            <a:ext cx="14022170" cy="19634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19827" y="2490223"/>
            <a:ext cx="6877721" cy="1220420"/>
          </a:xfrm>
        </p:spPr>
        <p:txBody>
          <a:bodyPr anchor="b"/>
          <a:lstStyle>
            <a:lvl1pPr marL="0" indent="0">
              <a:buNone/>
              <a:defRPr sz="3200" b="1"/>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en-US"/>
              <a:t>Click to edit Master text styles</a:t>
            </a:r>
          </a:p>
        </p:txBody>
      </p:sp>
      <p:sp>
        <p:nvSpPr>
          <p:cNvPr id="4" name="Content Placeholder 3"/>
          <p:cNvSpPr>
            <a:spLocks noGrp="1"/>
          </p:cNvSpPr>
          <p:nvPr>
            <p:ph sz="half" idx="2"/>
          </p:nvPr>
        </p:nvSpPr>
        <p:spPr>
          <a:xfrm>
            <a:off x="1119827" y="3710643"/>
            <a:ext cx="6877721" cy="5457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230404" y="2490223"/>
            <a:ext cx="6911592" cy="1220420"/>
          </a:xfrm>
        </p:spPr>
        <p:txBody>
          <a:bodyPr anchor="b"/>
          <a:lstStyle>
            <a:lvl1pPr marL="0" indent="0">
              <a:buNone/>
              <a:defRPr sz="3200" b="1"/>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en-US"/>
              <a:t>Click to edit Master text styles</a:t>
            </a:r>
          </a:p>
        </p:txBody>
      </p:sp>
      <p:sp>
        <p:nvSpPr>
          <p:cNvPr id="6" name="Content Placeholder 5"/>
          <p:cNvSpPr>
            <a:spLocks noGrp="1"/>
          </p:cNvSpPr>
          <p:nvPr>
            <p:ph sz="quarter" idx="4"/>
          </p:nvPr>
        </p:nvSpPr>
        <p:spPr>
          <a:xfrm>
            <a:off x="8230404" y="3710643"/>
            <a:ext cx="6911592" cy="5457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40000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77228"/>
            <a:ext cx="5243495" cy="2370296"/>
          </a:xfrm>
        </p:spPr>
        <p:txBody>
          <a:bodyPr anchor="b"/>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6911592" y="1462624"/>
            <a:ext cx="8230404" cy="7219057"/>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9827" y="3047524"/>
            <a:ext cx="5243495" cy="5645915"/>
          </a:xfrm>
        </p:spPr>
        <p:txBody>
          <a:bodyPr/>
          <a:lstStyle>
            <a:lvl1pPr marL="0" indent="0">
              <a:buNone/>
              <a:defRPr sz="2134"/>
            </a:lvl1pPr>
            <a:lvl2pPr marL="609676" indent="0">
              <a:buNone/>
              <a:defRPr sz="1867"/>
            </a:lvl2pPr>
            <a:lvl3pPr marL="1219352" indent="0">
              <a:buNone/>
              <a:defRPr sz="1600"/>
            </a:lvl3pPr>
            <a:lvl4pPr marL="1829029" indent="0">
              <a:buNone/>
              <a:defRPr sz="1334"/>
            </a:lvl4pPr>
            <a:lvl5pPr marL="2438705" indent="0">
              <a:buNone/>
              <a:defRPr sz="1334"/>
            </a:lvl5pPr>
            <a:lvl6pPr marL="3048381" indent="0">
              <a:buNone/>
              <a:defRPr sz="1334"/>
            </a:lvl6pPr>
            <a:lvl7pPr marL="3658057" indent="0">
              <a:buNone/>
              <a:defRPr sz="1334"/>
            </a:lvl7pPr>
            <a:lvl8pPr marL="4267733" indent="0">
              <a:buNone/>
              <a:defRPr sz="1334"/>
            </a:lvl8pPr>
            <a:lvl9pPr marL="4877410" indent="0">
              <a:buNone/>
              <a:defRPr sz="1334"/>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77228"/>
            <a:ext cx="5243495" cy="2370296"/>
          </a:xfrm>
        </p:spPr>
        <p:txBody>
          <a:bodyPr anchor="b"/>
          <a:lstStyle>
            <a:lvl1pPr>
              <a:defRPr sz="4267"/>
            </a:lvl1pPr>
          </a:lstStyle>
          <a:p>
            <a:r>
              <a:rPr lang="en-US"/>
              <a:t>Click to edit Master title style</a:t>
            </a:r>
            <a:endParaRPr lang="en-US" dirty="0"/>
          </a:p>
        </p:txBody>
      </p:sp>
      <p:sp>
        <p:nvSpPr>
          <p:cNvPr id="3" name="Picture Placeholder 2"/>
          <p:cNvSpPr>
            <a:spLocks noGrp="1" noChangeAspect="1"/>
          </p:cNvSpPr>
          <p:nvPr>
            <p:ph type="pic" idx="1"/>
          </p:nvPr>
        </p:nvSpPr>
        <p:spPr>
          <a:xfrm>
            <a:off x="6911592" y="1462624"/>
            <a:ext cx="8230404" cy="7219057"/>
          </a:xfrm>
        </p:spPr>
        <p:txBody>
          <a:bodyPr anchor="t"/>
          <a:lstStyle>
            <a:lvl1pPr marL="0" indent="0">
              <a:buNone/>
              <a:defRPr sz="4267"/>
            </a:lvl1pPr>
            <a:lvl2pPr marL="609676" indent="0">
              <a:buNone/>
              <a:defRPr sz="3734"/>
            </a:lvl2pPr>
            <a:lvl3pPr marL="1219352" indent="0">
              <a:buNone/>
              <a:defRPr sz="3200"/>
            </a:lvl3pPr>
            <a:lvl4pPr marL="1829029" indent="0">
              <a:buNone/>
              <a:defRPr sz="2667"/>
            </a:lvl4pPr>
            <a:lvl5pPr marL="2438705" indent="0">
              <a:buNone/>
              <a:defRPr sz="2667"/>
            </a:lvl5pPr>
            <a:lvl6pPr marL="3048381" indent="0">
              <a:buNone/>
              <a:defRPr sz="2667"/>
            </a:lvl6pPr>
            <a:lvl7pPr marL="3658057" indent="0">
              <a:buNone/>
              <a:defRPr sz="2667"/>
            </a:lvl7pPr>
            <a:lvl8pPr marL="4267733" indent="0">
              <a:buNone/>
              <a:defRPr sz="2667"/>
            </a:lvl8pPr>
            <a:lvl9pPr marL="4877410"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1119827" y="3047524"/>
            <a:ext cx="5243495" cy="5645915"/>
          </a:xfrm>
        </p:spPr>
        <p:txBody>
          <a:bodyPr/>
          <a:lstStyle>
            <a:lvl1pPr marL="0" indent="0">
              <a:buNone/>
              <a:defRPr sz="2134"/>
            </a:lvl1pPr>
            <a:lvl2pPr marL="609676" indent="0">
              <a:buNone/>
              <a:defRPr sz="1867"/>
            </a:lvl2pPr>
            <a:lvl3pPr marL="1219352" indent="0">
              <a:buNone/>
              <a:defRPr sz="1600"/>
            </a:lvl3pPr>
            <a:lvl4pPr marL="1829029" indent="0">
              <a:buNone/>
              <a:defRPr sz="1334"/>
            </a:lvl4pPr>
            <a:lvl5pPr marL="2438705" indent="0">
              <a:buNone/>
              <a:defRPr sz="1334"/>
            </a:lvl5pPr>
            <a:lvl6pPr marL="3048381" indent="0">
              <a:buNone/>
              <a:defRPr sz="1334"/>
            </a:lvl6pPr>
            <a:lvl7pPr marL="3658057" indent="0">
              <a:buNone/>
              <a:defRPr sz="1334"/>
            </a:lvl7pPr>
            <a:lvl8pPr marL="4267733" indent="0">
              <a:buNone/>
              <a:defRPr sz="1334"/>
            </a:lvl8pPr>
            <a:lvl9pPr marL="4877410" indent="0">
              <a:buNone/>
              <a:defRPr sz="1334"/>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4337" y="540842"/>
            <a:ext cx="3505542" cy="860878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7709" y="540842"/>
            <a:ext cx="10313407" cy="86087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311332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40" y="5643563"/>
            <a:ext cx="9774311" cy="60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19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40" y="5643563"/>
            <a:ext cx="9692458" cy="59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43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39" y="5643563"/>
            <a:ext cx="9754553" cy="59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923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12879" y="2370297"/>
            <a:ext cx="7180435" cy="6704083"/>
          </a:xfrm>
        </p:spPr>
        <p:txBody>
          <a:bodyPr/>
          <a:lstStyle>
            <a:lvl1pPr>
              <a:defRPr sz="4148"/>
            </a:lvl1pPr>
            <a:lvl2pPr>
              <a:defRPr sz="3555"/>
            </a:lvl2pPr>
            <a:lvl3pPr>
              <a:defRPr sz="2963"/>
            </a:lvl3pPr>
            <a:lvl4pPr>
              <a:defRPr sz="2666"/>
            </a:lvl4pPr>
            <a:lvl5pPr>
              <a:defRPr sz="2666"/>
            </a:lvl5pPr>
            <a:lvl6pPr>
              <a:defRPr sz="2666"/>
            </a:lvl6pPr>
            <a:lvl7pPr>
              <a:defRPr sz="2666"/>
            </a:lvl7pPr>
            <a:lvl8pPr>
              <a:defRPr sz="2666"/>
            </a:lvl8pPr>
            <a:lvl9pPr>
              <a:defRPr sz="266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8264274" y="2370297"/>
            <a:ext cx="7180435" cy="6704083"/>
          </a:xfrm>
        </p:spPr>
        <p:txBody>
          <a:bodyPr/>
          <a:lstStyle>
            <a:lvl1pPr>
              <a:defRPr sz="4148"/>
            </a:lvl1pPr>
            <a:lvl2pPr>
              <a:defRPr sz="3555"/>
            </a:lvl2pPr>
            <a:lvl3pPr>
              <a:defRPr sz="2963"/>
            </a:lvl3pPr>
            <a:lvl4pPr>
              <a:defRPr sz="2666"/>
            </a:lvl4pPr>
            <a:lvl5pPr>
              <a:defRPr sz="2666"/>
            </a:lvl5pPr>
            <a:lvl6pPr>
              <a:defRPr sz="2666"/>
            </a:lvl6pPr>
            <a:lvl7pPr>
              <a:defRPr sz="2666"/>
            </a:lvl7pPr>
            <a:lvl8pPr>
              <a:defRPr sz="2666"/>
            </a:lvl8pPr>
            <a:lvl9pPr>
              <a:defRPr sz="266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7260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12879" y="2273886"/>
            <a:ext cx="7183258" cy="947648"/>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GB"/>
              <a:t>Click to edit Master text styles</a:t>
            </a:r>
          </a:p>
        </p:txBody>
      </p:sp>
      <p:sp>
        <p:nvSpPr>
          <p:cNvPr id="4" name="Content Placeholder 3"/>
          <p:cNvSpPr>
            <a:spLocks noGrp="1"/>
          </p:cNvSpPr>
          <p:nvPr>
            <p:ph sz="half" idx="2"/>
          </p:nvPr>
        </p:nvSpPr>
        <p:spPr>
          <a:xfrm>
            <a:off x="812879" y="3221534"/>
            <a:ext cx="7183258" cy="5852846"/>
          </a:xfrm>
        </p:spPr>
        <p:txBody>
          <a:bodyPr/>
          <a:lstStyle>
            <a:lvl1pPr>
              <a:defRPr sz="3555"/>
            </a:lvl1pPr>
            <a:lvl2pPr>
              <a:defRPr sz="2963"/>
            </a:lvl2pPr>
            <a:lvl3pPr>
              <a:defRPr sz="2666"/>
            </a:lvl3pPr>
            <a:lvl4pPr>
              <a:defRPr sz="2370"/>
            </a:lvl4pPr>
            <a:lvl5pPr>
              <a:defRPr sz="2370"/>
            </a:lvl5pPr>
            <a:lvl6pPr>
              <a:defRPr sz="2370"/>
            </a:lvl6pPr>
            <a:lvl7pPr>
              <a:defRPr sz="2370"/>
            </a:lvl7pPr>
            <a:lvl8pPr>
              <a:defRPr sz="2370"/>
            </a:lvl8pPr>
            <a:lvl9pPr>
              <a:defRPr sz="237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258630" y="2273886"/>
            <a:ext cx="7186080" cy="947648"/>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GB"/>
              <a:t>Click to edit Master text styles</a:t>
            </a:r>
          </a:p>
        </p:txBody>
      </p:sp>
      <p:sp>
        <p:nvSpPr>
          <p:cNvPr id="6" name="Content Placeholder 5"/>
          <p:cNvSpPr>
            <a:spLocks noGrp="1"/>
          </p:cNvSpPr>
          <p:nvPr>
            <p:ph sz="quarter" idx="4"/>
          </p:nvPr>
        </p:nvSpPr>
        <p:spPr>
          <a:xfrm>
            <a:off x="8258630" y="3221534"/>
            <a:ext cx="7186080" cy="5852846"/>
          </a:xfrm>
        </p:spPr>
        <p:txBody>
          <a:bodyPr/>
          <a:lstStyle>
            <a:lvl1pPr>
              <a:defRPr sz="3555"/>
            </a:lvl1pPr>
            <a:lvl2pPr>
              <a:defRPr sz="2963"/>
            </a:lvl2pPr>
            <a:lvl3pPr>
              <a:defRPr sz="2666"/>
            </a:lvl3pPr>
            <a:lvl4pPr>
              <a:defRPr sz="2370"/>
            </a:lvl4pPr>
            <a:lvl5pPr>
              <a:defRPr sz="2370"/>
            </a:lvl5pPr>
            <a:lvl6pPr>
              <a:defRPr sz="2370"/>
            </a:lvl6pPr>
            <a:lvl7pPr>
              <a:defRPr sz="2370"/>
            </a:lvl7pPr>
            <a:lvl8pPr>
              <a:defRPr sz="2370"/>
            </a:lvl8pPr>
            <a:lvl9pPr>
              <a:defRPr sz="237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8" name="Footer Placeholder 7"/>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9" name="Slide Number Placeholder 8"/>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6D29565A-6126-224B-BC58-6AD2063AD354}" type="slidenum">
              <a:rPr lang="en-US" altLang="en-US" smtClean="0"/>
              <a:pPr>
                <a:defRPr/>
              </a:pPr>
              <a:t>‹#›</a:t>
            </a:fld>
            <a:endParaRPr lang="en-US" altLang="en-US"/>
          </a:p>
        </p:txBody>
      </p:sp>
    </p:spTree>
    <p:extLst>
      <p:ext uri="{BB962C8B-B14F-4D97-AF65-F5344CB8AC3E}">
        <p14:creationId xmlns:p14="http://schemas.microsoft.com/office/powerpoint/2010/main" val="3823928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3" name="Footer Placeholder 2"/>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4" name="Slide Number Placeholder 3"/>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70E51E15-F399-FD4A-ABA1-9CAE2B238C95}" type="slidenum">
              <a:rPr lang="en-US" altLang="en-US" smtClean="0"/>
              <a:pPr>
                <a:defRPr/>
              </a:pPr>
              <a:t>‹#›</a:t>
            </a:fld>
            <a:endParaRPr lang="en-US" altLang="en-US"/>
          </a:p>
        </p:txBody>
      </p:sp>
    </p:spTree>
    <p:extLst>
      <p:ext uri="{BB962C8B-B14F-4D97-AF65-F5344CB8AC3E}">
        <p14:creationId xmlns:p14="http://schemas.microsoft.com/office/powerpoint/2010/main" val="379398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48359" y="338614"/>
            <a:ext cx="10973872" cy="117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t"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948359" y="1874134"/>
            <a:ext cx="12599631" cy="670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Tree>
    <p:extLst>
      <p:ext uri="{BB962C8B-B14F-4D97-AF65-F5344CB8AC3E}">
        <p14:creationId xmlns:p14="http://schemas.microsoft.com/office/powerpoint/2010/main" val="11735097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677250" rtl="0" eaLnBrk="1" fontAlgn="base" hangingPunct="1">
        <a:spcBef>
          <a:spcPct val="0"/>
        </a:spcBef>
        <a:spcAft>
          <a:spcPct val="0"/>
        </a:spcAft>
        <a:defRPr sz="4444" b="1" kern="1200">
          <a:solidFill>
            <a:srgbClr val="00153B"/>
          </a:solidFill>
          <a:latin typeface="+mj-lt"/>
          <a:ea typeface="ヒラギノ角ゴ Pro W3" pitchFamily="-111" charset="-128"/>
          <a:cs typeface="ヒラギノ角ゴ Pro W3" pitchFamily="-111" charset="-128"/>
        </a:defRPr>
      </a:lvl1pPr>
      <a:lvl2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2pPr>
      <a:lvl3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3pPr>
      <a:lvl4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4pPr>
      <a:lvl5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5pPr>
      <a:lvl6pPr marL="677250"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6pPr>
      <a:lvl7pPr marL="13545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7pPr>
      <a:lvl8pPr marL="203175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8pPr>
      <a:lvl9pPr marL="27090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9pPr>
    </p:titleStyle>
    <p:bodyStyle>
      <a:lvl1pPr marL="507938" indent="-507938" algn="l" defTabSz="677250" rtl="0" eaLnBrk="1" fontAlgn="base" hangingPunct="1">
        <a:spcBef>
          <a:spcPct val="20000"/>
        </a:spcBef>
        <a:spcAft>
          <a:spcPct val="0"/>
        </a:spcAft>
        <a:buClr>
          <a:srgbClr val="0C60A3"/>
        </a:buClr>
        <a:buFont typeface="Arial" panose="020B0604020202020204" pitchFamily="34" charset="0"/>
        <a:buChar char="•"/>
        <a:defRPr sz="4740" kern="1200">
          <a:solidFill>
            <a:srgbClr val="00153B"/>
          </a:solidFill>
          <a:latin typeface="+mn-lt"/>
          <a:ea typeface="ヒラギノ角ゴ Pro W3" pitchFamily="-111" charset="-128"/>
          <a:cs typeface="ヒラギノ角ゴ Pro W3" pitchFamily="-111" charset="-128"/>
        </a:defRPr>
      </a:lvl1pPr>
      <a:lvl2pPr marL="1100532" indent="-423281" algn="l" defTabSz="677250" rtl="0" eaLnBrk="1" fontAlgn="base" hangingPunct="1">
        <a:spcBef>
          <a:spcPct val="20000"/>
        </a:spcBef>
        <a:spcAft>
          <a:spcPct val="0"/>
        </a:spcAft>
        <a:buClr>
          <a:srgbClr val="0C60A3"/>
        </a:buClr>
        <a:buFont typeface="Arial" panose="020B0604020202020204" pitchFamily="34" charset="0"/>
        <a:buChar char="–"/>
        <a:defRPr sz="4148" kern="1200">
          <a:solidFill>
            <a:srgbClr val="00153B"/>
          </a:solidFill>
          <a:latin typeface="+mn-lt"/>
          <a:ea typeface="ヒラギノ角ゴ Pro W3" pitchFamily="-111" charset="-128"/>
          <a:cs typeface="ヒラギノ角ゴ Pro W3" charset="0"/>
        </a:defRPr>
      </a:lvl2pPr>
      <a:lvl3pPr marL="1693126" indent="-338625" algn="l" defTabSz="677250" rtl="0" eaLnBrk="1" fontAlgn="base" hangingPunct="1">
        <a:spcBef>
          <a:spcPct val="20000"/>
        </a:spcBef>
        <a:spcAft>
          <a:spcPct val="0"/>
        </a:spcAft>
        <a:buClr>
          <a:srgbClr val="0C60A3"/>
        </a:buClr>
        <a:buFont typeface="Arial" panose="020B0604020202020204" pitchFamily="34" charset="0"/>
        <a:buChar char="•"/>
        <a:defRPr sz="3555" kern="1200">
          <a:solidFill>
            <a:srgbClr val="00153B"/>
          </a:solidFill>
          <a:latin typeface="+mn-lt"/>
          <a:ea typeface="ヒラギノ角ゴ Pro W3" pitchFamily="-111" charset="-128"/>
          <a:cs typeface="ヒラギノ角ゴ Pro W3" charset="0"/>
        </a:defRPr>
      </a:lvl3pPr>
      <a:lvl4pPr marL="2370376" indent="-338625" algn="l" defTabSz="677250" rtl="0" eaLnBrk="1" fontAlgn="base" hangingPunct="1">
        <a:spcBef>
          <a:spcPct val="20000"/>
        </a:spcBef>
        <a:spcAft>
          <a:spcPct val="0"/>
        </a:spcAft>
        <a:buClr>
          <a:srgbClr val="0C60A3"/>
        </a:buClr>
        <a:buFont typeface="Arial" panose="020B0604020202020204" pitchFamily="34" charset="0"/>
        <a:buChar char="–"/>
        <a:defRPr sz="2963" kern="1200">
          <a:solidFill>
            <a:srgbClr val="00153B"/>
          </a:solidFill>
          <a:latin typeface="+mn-lt"/>
          <a:ea typeface="ヒラギノ角ゴ Pro W3" pitchFamily="-111" charset="-128"/>
          <a:cs typeface="ヒラギノ角ゴ Pro W3" charset="0"/>
        </a:defRPr>
      </a:lvl4pPr>
      <a:lvl5pPr marL="3047627" indent="-338625" algn="l" defTabSz="677250" rtl="0" eaLnBrk="1" fontAlgn="base" hangingPunct="1">
        <a:spcBef>
          <a:spcPct val="20000"/>
        </a:spcBef>
        <a:spcAft>
          <a:spcPct val="0"/>
        </a:spcAft>
        <a:buClr>
          <a:srgbClr val="0C60A3"/>
        </a:buClr>
        <a:buFont typeface="Arial" panose="020B0604020202020204" pitchFamily="34" charset="0"/>
        <a:buChar char="»"/>
        <a:defRPr sz="2963" kern="1200">
          <a:solidFill>
            <a:srgbClr val="00153B"/>
          </a:solidFill>
          <a:latin typeface="+mn-lt"/>
          <a:ea typeface="ヒラギノ角ゴ Pro W3" pitchFamily="-111" charset="-128"/>
          <a:cs typeface="ヒラギノ角ゴ Pro W3" charset="0"/>
        </a:defRPr>
      </a:lvl5pPr>
      <a:lvl6pPr marL="3724877" indent="-338625" algn="l" defTabSz="677250" rtl="0" eaLnBrk="1" latinLnBrk="0" hangingPunct="1">
        <a:spcBef>
          <a:spcPct val="20000"/>
        </a:spcBef>
        <a:buFont typeface="Arial"/>
        <a:buChar char="•"/>
        <a:defRPr sz="2963" kern="1200">
          <a:solidFill>
            <a:schemeClr val="tx1"/>
          </a:solidFill>
          <a:latin typeface="+mn-lt"/>
          <a:ea typeface="+mn-ea"/>
          <a:cs typeface="+mn-cs"/>
        </a:defRPr>
      </a:lvl6pPr>
      <a:lvl7pPr marL="4402127" indent="-338625" algn="l" defTabSz="677250" rtl="0" eaLnBrk="1" latinLnBrk="0" hangingPunct="1">
        <a:spcBef>
          <a:spcPct val="20000"/>
        </a:spcBef>
        <a:buFont typeface="Arial"/>
        <a:buChar char="•"/>
        <a:defRPr sz="2963" kern="1200">
          <a:solidFill>
            <a:schemeClr val="tx1"/>
          </a:solidFill>
          <a:latin typeface="+mn-lt"/>
          <a:ea typeface="+mn-ea"/>
          <a:cs typeface="+mn-cs"/>
        </a:defRPr>
      </a:lvl7pPr>
      <a:lvl8pPr marL="5079378" indent="-338625" algn="l" defTabSz="677250" rtl="0" eaLnBrk="1" latinLnBrk="0" hangingPunct="1">
        <a:spcBef>
          <a:spcPct val="20000"/>
        </a:spcBef>
        <a:buFont typeface="Arial"/>
        <a:buChar char="•"/>
        <a:defRPr sz="2963" kern="1200">
          <a:solidFill>
            <a:schemeClr val="tx1"/>
          </a:solidFill>
          <a:latin typeface="+mn-lt"/>
          <a:ea typeface="+mn-ea"/>
          <a:cs typeface="+mn-cs"/>
        </a:defRPr>
      </a:lvl8pPr>
      <a:lvl9pPr marL="5756628" indent="-338625" algn="l" defTabSz="677250" rtl="0" eaLnBrk="1" latinLnBrk="0" hangingPunct="1">
        <a:spcBef>
          <a:spcPct val="20000"/>
        </a:spcBef>
        <a:buFont typeface="Arial"/>
        <a:buChar char="•"/>
        <a:defRPr sz="2963" kern="1200">
          <a:solidFill>
            <a:schemeClr val="tx1"/>
          </a:solidFill>
          <a:latin typeface="+mn-lt"/>
          <a:ea typeface="+mn-ea"/>
          <a:cs typeface="+mn-cs"/>
        </a:defRPr>
      </a:lvl9pPr>
    </p:bodyStyle>
    <p:otherStyle>
      <a:defPPr>
        <a:defRPr lang="en-US"/>
      </a:defPPr>
      <a:lvl1pPr marL="0" algn="l" defTabSz="677250" rtl="0" eaLnBrk="1" latinLnBrk="0" hangingPunct="1">
        <a:defRPr sz="2666" kern="1200">
          <a:solidFill>
            <a:schemeClr val="tx1"/>
          </a:solidFill>
          <a:latin typeface="+mn-lt"/>
          <a:ea typeface="+mn-ea"/>
          <a:cs typeface="+mn-cs"/>
        </a:defRPr>
      </a:lvl1pPr>
      <a:lvl2pPr marL="677250" algn="l" defTabSz="677250" rtl="0" eaLnBrk="1" latinLnBrk="0" hangingPunct="1">
        <a:defRPr sz="2666" kern="1200">
          <a:solidFill>
            <a:schemeClr val="tx1"/>
          </a:solidFill>
          <a:latin typeface="+mn-lt"/>
          <a:ea typeface="+mn-ea"/>
          <a:cs typeface="+mn-cs"/>
        </a:defRPr>
      </a:lvl2pPr>
      <a:lvl3pPr marL="1354501" algn="l" defTabSz="677250" rtl="0" eaLnBrk="1" latinLnBrk="0" hangingPunct="1">
        <a:defRPr sz="2666" kern="1200">
          <a:solidFill>
            <a:schemeClr val="tx1"/>
          </a:solidFill>
          <a:latin typeface="+mn-lt"/>
          <a:ea typeface="+mn-ea"/>
          <a:cs typeface="+mn-cs"/>
        </a:defRPr>
      </a:lvl3pPr>
      <a:lvl4pPr marL="2031751" algn="l" defTabSz="677250" rtl="0" eaLnBrk="1" latinLnBrk="0" hangingPunct="1">
        <a:defRPr sz="2666" kern="1200">
          <a:solidFill>
            <a:schemeClr val="tx1"/>
          </a:solidFill>
          <a:latin typeface="+mn-lt"/>
          <a:ea typeface="+mn-ea"/>
          <a:cs typeface="+mn-cs"/>
        </a:defRPr>
      </a:lvl4pPr>
      <a:lvl5pPr marL="2709001" algn="l" defTabSz="677250" rtl="0" eaLnBrk="1" latinLnBrk="0" hangingPunct="1">
        <a:defRPr sz="2666" kern="1200">
          <a:solidFill>
            <a:schemeClr val="tx1"/>
          </a:solidFill>
          <a:latin typeface="+mn-lt"/>
          <a:ea typeface="+mn-ea"/>
          <a:cs typeface="+mn-cs"/>
        </a:defRPr>
      </a:lvl5pPr>
      <a:lvl6pPr marL="3386252" algn="l" defTabSz="677250" rtl="0" eaLnBrk="1" latinLnBrk="0" hangingPunct="1">
        <a:defRPr sz="2666" kern="1200">
          <a:solidFill>
            <a:schemeClr val="tx1"/>
          </a:solidFill>
          <a:latin typeface="+mn-lt"/>
          <a:ea typeface="+mn-ea"/>
          <a:cs typeface="+mn-cs"/>
        </a:defRPr>
      </a:lvl6pPr>
      <a:lvl7pPr marL="4063502" algn="l" defTabSz="677250" rtl="0" eaLnBrk="1" latinLnBrk="0" hangingPunct="1">
        <a:defRPr sz="2666" kern="1200">
          <a:solidFill>
            <a:schemeClr val="tx1"/>
          </a:solidFill>
          <a:latin typeface="+mn-lt"/>
          <a:ea typeface="+mn-ea"/>
          <a:cs typeface="+mn-cs"/>
        </a:defRPr>
      </a:lvl7pPr>
      <a:lvl8pPr marL="4740753" algn="l" defTabSz="677250" rtl="0" eaLnBrk="1" latinLnBrk="0" hangingPunct="1">
        <a:defRPr sz="2666" kern="1200">
          <a:solidFill>
            <a:schemeClr val="tx1"/>
          </a:solidFill>
          <a:latin typeface="+mn-lt"/>
          <a:ea typeface="+mn-ea"/>
          <a:cs typeface="+mn-cs"/>
        </a:defRPr>
      </a:lvl8pPr>
      <a:lvl9pPr marL="5418003" algn="l" defTabSz="677250" rtl="0" eaLnBrk="1" latinLnBrk="0" hangingPunct="1">
        <a:defRPr sz="26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709" y="540842"/>
            <a:ext cx="14022170" cy="19634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7709" y="2704207"/>
            <a:ext cx="14022170" cy="64454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7709" y="9415345"/>
            <a:ext cx="3657957" cy="540841"/>
          </a:xfrm>
          <a:prstGeom prst="rect">
            <a:avLst/>
          </a:prstGeom>
        </p:spPr>
        <p:txBody>
          <a:bodyPr vert="horz" lIns="91440" tIns="45720" rIns="91440" bIns="45720" rtlCol="0" anchor="ctr"/>
          <a:lstStyle>
            <a:lvl1pPr algn="l">
              <a:defRPr sz="1600">
                <a:solidFill>
                  <a:schemeClr val="tx1">
                    <a:tint val="75000"/>
                  </a:schemeClr>
                </a:solidFill>
              </a:defRPr>
            </a:lvl1pPr>
          </a:lstStyle>
          <a:p>
            <a:fld id="{846CE7D5-CF57-46EF-B807-FDD0502418D4}" type="datetimeFigureOut">
              <a:rPr lang="en-US" smtClean="0"/>
              <a:t>12/14/2022</a:t>
            </a:fld>
            <a:endParaRPr lang="en-US"/>
          </a:p>
        </p:txBody>
      </p:sp>
      <p:sp>
        <p:nvSpPr>
          <p:cNvPr id="5" name="Footer Placeholder 4"/>
          <p:cNvSpPr>
            <a:spLocks noGrp="1"/>
          </p:cNvSpPr>
          <p:nvPr>
            <p:ph type="ftr" sz="quarter" idx="3"/>
          </p:nvPr>
        </p:nvSpPr>
        <p:spPr>
          <a:xfrm>
            <a:off x="5385326" y="9415345"/>
            <a:ext cx="5486936" cy="54084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481922" y="9415345"/>
            <a:ext cx="3657957" cy="540841"/>
          </a:xfrm>
          <a:prstGeom prst="rect">
            <a:avLst/>
          </a:prstGeom>
        </p:spPr>
        <p:txBody>
          <a:bodyPr vert="horz" lIns="91440" tIns="45720" rIns="91440" bIns="45720" rtlCol="0" anchor="ctr"/>
          <a:lstStyle>
            <a:lvl1pPr algn="r">
              <a:defRPr sz="16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19352"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838" indent="-304838" algn="l" defTabSz="1219352" rtl="0" eaLnBrk="1" latinLnBrk="0" hangingPunct="1">
        <a:lnSpc>
          <a:spcPct val="90000"/>
        </a:lnSpc>
        <a:spcBef>
          <a:spcPts val="1334"/>
        </a:spcBef>
        <a:buFont typeface="Arial" panose="020B0604020202020204" pitchFamily="34" charset="0"/>
        <a:buChar char="•"/>
        <a:defRPr sz="3734" kern="1200">
          <a:solidFill>
            <a:schemeClr val="tx1"/>
          </a:solidFill>
          <a:latin typeface="+mn-lt"/>
          <a:ea typeface="+mn-ea"/>
          <a:cs typeface="+mn-cs"/>
        </a:defRPr>
      </a:lvl1pPr>
      <a:lvl2pPr marL="914514" indent="-304838" algn="l" defTabSz="1219352"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4191" indent="-304838" algn="l" defTabSz="1219352"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867"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543"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3219"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95"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72"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48"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52" rtl="0" eaLnBrk="1" latinLnBrk="0" hangingPunct="1">
        <a:defRPr sz="2400" kern="1200">
          <a:solidFill>
            <a:schemeClr val="tx1"/>
          </a:solidFill>
          <a:latin typeface="+mn-lt"/>
          <a:ea typeface="+mn-ea"/>
          <a:cs typeface="+mn-cs"/>
        </a:defRPr>
      </a:lvl1pPr>
      <a:lvl2pPr marL="609676" algn="l" defTabSz="1219352" rtl="0" eaLnBrk="1" latinLnBrk="0" hangingPunct="1">
        <a:defRPr sz="2400" kern="1200">
          <a:solidFill>
            <a:schemeClr val="tx1"/>
          </a:solidFill>
          <a:latin typeface="+mn-lt"/>
          <a:ea typeface="+mn-ea"/>
          <a:cs typeface="+mn-cs"/>
        </a:defRPr>
      </a:lvl2pPr>
      <a:lvl3pPr marL="1219352" algn="l" defTabSz="1219352" rtl="0" eaLnBrk="1" latinLnBrk="0" hangingPunct="1">
        <a:defRPr sz="2400" kern="1200">
          <a:solidFill>
            <a:schemeClr val="tx1"/>
          </a:solidFill>
          <a:latin typeface="+mn-lt"/>
          <a:ea typeface="+mn-ea"/>
          <a:cs typeface="+mn-cs"/>
        </a:defRPr>
      </a:lvl3pPr>
      <a:lvl4pPr marL="1829029" algn="l" defTabSz="1219352" rtl="0" eaLnBrk="1" latinLnBrk="0" hangingPunct="1">
        <a:defRPr sz="2400" kern="1200">
          <a:solidFill>
            <a:schemeClr val="tx1"/>
          </a:solidFill>
          <a:latin typeface="+mn-lt"/>
          <a:ea typeface="+mn-ea"/>
          <a:cs typeface="+mn-cs"/>
        </a:defRPr>
      </a:lvl4pPr>
      <a:lvl5pPr marL="2438705" algn="l" defTabSz="1219352" rtl="0" eaLnBrk="1" latinLnBrk="0" hangingPunct="1">
        <a:defRPr sz="2400" kern="1200">
          <a:solidFill>
            <a:schemeClr val="tx1"/>
          </a:solidFill>
          <a:latin typeface="+mn-lt"/>
          <a:ea typeface="+mn-ea"/>
          <a:cs typeface="+mn-cs"/>
        </a:defRPr>
      </a:lvl5pPr>
      <a:lvl6pPr marL="3048381" algn="l" defTabSz="1219352" rtl="0" eaLnBrk="1" latinLnBrk="0" hangingPunct="1">
        <a:defRPr sz="2400" kern="1200">
          <a:solidFill>
            <a:schemeClr val="tx1"/>
          </a:solidFill>
          <a:latin typeface="+mn-lt"/>
          <a:ea typeface="+mn-ea"/>
          <a:cs typeface="+mn-cs"/>
        </a:defRPr>
      </a:lvl6pPr>
      <a:lvl7pPr marL="3658057" algn="l" defTabSz="1219352" rtl="0" eaLnBrk="1" latinLnBrk="0" hangingPunct="1">
        <a:defRPr sz="2400" kern="1200">
          <a:solidFill>
            <a:schemeClr val="tx1"/>
          </a:solidFill>
          <a:latin typeface="+mn-lt"/>
          <a:ea typeface="+mn-ea"/>
          <a:cs typeface="+mn-cs"/>
        </a:defRPr>
      </a:lvl7pPr>
      <a:lvl8pPr marL="4267733" algn="l" defTabSz="1219352" rtl="0" eaLnBrk="1" latinLnBrk="0" hangingPunct="1">
        <a:defRPr sz="2400" kern="1200">
          <a:solidFill>
            <a:schemeClr val="tx1"/>
          </a:solidFill>
          <a:latin typeface="+mn-lt"/>
          <a:ea typeface="+mn-ea"/>
          <a:cs typeface="+mn-cs"/>
        </a:defRPr>
      </a:lvl8pPr>
      <a:lvl9pPr marL="4877410" algn="l" defTabSz="121935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jpeg"/><Relationship Id="rId5" Type="http://schemas.openxmlformats.org/officeDocument/2006/relationships/image" Target="../media/image2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jpe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25.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jpg"/><Relationship Id="rId5" Type="http://schemas.openxmlformats.org/officeDocument/2006/relationships/hyperlink" Target="https://www.youtube.com/watch?v=-d9A2oq1N38" TargetMode="External"/><Relationship Id="rId10" Type="http://schemas.openxmlformats.org/officeDocument/2006/relationships/image" Target="../media/image15.png"/><Relationship Id="rId4" Type="http://schemas.openxmlformats.org/officeDocument/2006/relationships/notesSlide" Target="../notesSlides/notesSlide11.xml"/><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jpeg"/><Relationship Id="rId5" Type="http://schemas.openxmlformats.org/officeDocument/2006/relationships/image" Target="../media/image26.jp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11.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jpeg"/><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8.jpg"/><Relationship Id="rId5" Type="http://schemas.openxmlformats.org/officeDocument/2006/relationships/hyperlink" Target="https://www.youtube.com/watch?v=QnjFOLZPg04&amp;t=1s" TargetMode="External"/><Relationship Id="rId4" Type="http://schemas.openxmlformats.org/officeDocument/2006/relationships/notesSlide" Target="../notesSlides/notesSlide15.xml"/><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1.jpeg"/><Relationship Id="rId5" Type="http://schemas.openxmlformats.org/officeDocument/2006/relationships/image" Target="../media/image29.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odJxJRAxdFU" TargetMode="External"/><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youtube.com/watch?v=uENITui5_jU&amp;list=PLQlnTldJs0ZQRzLgW42JXOV_KjtG7TXck&amp;index=9" TargetMode="External"/><Relationship Id="rId4" Type="http://schemas.openxmlformats.org/officeDocument/2006/relationships/hyperlink" Target="https://www.youtube.com/watch?v=TsQL-sXZOLc"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bbc.com/news/business-44795639" TargetMode="External"/><Relationship Id="rId3" Type="http://schemas.openxmlformats.org/officeDocument/2006/relationships/hyperlink" Target="https://www.pinterest.ie/pin/686376799463008817/?mt=login" TargetMode="External"/><Relationship Id="rId7" Type="http://schemas.openxmlformats.org/officeDocument/2006/relationships/hyperlink" Target="https://en.wikipedia.org/wiki/Sound_barrier" TargetMode="External"/><Relationship Id="rId2" Type="http://schemas.openxmlformats.org/officeDocument/2006/relationships/hyperlink" Target="https://www.physicsclassroom.com/lab/sound/Slabs" TargetMode="External"/><Relationship Id="rId1" Type="http://schemas.openxmlformats.org/officeDocument/2006/relationships/slideLayout" Target="../slideLayouts/slideLayout2.xml"/><Relationship Id="rId6" Type="http://schemas.openxmlformats.org/officeDocument/2006/relationships/hyperlink" Target="https://scitechdaily.com/sound-science-great-headphones-blend-physics-anatomy-and-psychology/" TargetMode="External"/><Relationship Id="rId11" Type="http://schemas.openxmlformats.org/officeDocument/2006/relationships/image" Target="../media/image11.jpeg"/><Relationship Id="rId5" Type="http://schemas.openxmlformats.org/officeDocument/2006/relationships/hyperlink" Target="https://thescienceofwaves.weebly.com/parts-and-types-of-a-wave.html" TargetMode="External"/><Relationship Id="rId10" Type="http://schemas.openxmlformats.org/officeDocument/2006/relationships/image" Target="../media/image9.png"/><Relationship Id="rId4" Type="http://schemas.openxmlformats.org/officeDocument/2006/relationships/hyperlink" Target="https://www.ducksters.com/science/physics/sound_wave_characteristics.php" TargetMode="External"/><Relationship Id="rId9" Type="http://schemas.openxmlformats.org/officeDocument/2006/relationships/hyperlink" Target="http://www.physikanten.de/experiments/boomwhacker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11.jpeg"/><Relationship Id="rId10"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hyperlink" Target="https://epistem.ie/" TargetMode="External"/><Relationship Id="rId7" Type="http://schemas.openxmlformats.org/officeDocument/2006/relationships/image" Target="../media/image10.png"/><Relationship Id="rId2" Type="http://schemas.openxmlformats.org/officeDocument/2006/relationships/image" Target="../media/image30.jpeg"/><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hyperlink" Target="mailto:helen.fitzgerald@ul.ie" TargetMode="External"/><Relationship Id="rId4" Type="http://schemas.openxmlformats.org/officeDocument/2006/relationships/hyperlink" Target="https://epistem.ie/hea-resource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11.jpeg"/><Relationship Id="rId10" Type="http://schemas.openxmlformats.org/officeDocument/2006/relationships/image" Target="../media/image15.png"/><Relationship Id="rId4" Type="http://schemas.openxmlformats.org/officeDocument/2006/relationships/notesSlide" Target="../notesSlides/notesSlide2.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7.gi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youtube.com/watch?v=px3oVGXr4mo&amp;feature=youtu.be&amp;app=desktop" TargetMode="External"/><Relationship Id="rId5"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eg"/><Relationship Id="rId5" Type="http://schemas.openxmlformats.org/officeDocument/2006/relationships/image" Target="../media/image18.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jpeg"/><Relationship Id="rId5" Type="http://schemas.openxmlformats.org/officeDocument/2006/relationships/image" Target="../media/image19.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jpeg"/><Relationship Id="rId5" Type="http://schemas.openxmlformats.org/officeDocument/2006/relationships/image" Target="../media/image20.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png"/><Relationship Id="rId5" Type="http://schemas.microsoft.com/office/2011/relationships/webextension" Target="../webextensions/webextension1.xml"/><Relationship Id="rId4" Type="http://schemas.openxmlformats.org/officeDocument/2006/relationships/notesSlide" Target="../notesSlides/notesSlide8.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rrow&#10;&#10;Description automatically generated with medium confidence">
            <a:extLst>
              <a:ext uri="{FF2B5EF4-FFF2-40B4-BE49-F238E27FC236}">
                <a16:creationId xmlns:a16="http://schemas.microsoft.com/office/drawing/2014/main" id="{F6F17478-E27F-1678-9B28-BC93CBC77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4722"/>
            <a:ext cx="16257588" cy="9868970"/>
          </a:xfrm>
          <a:prstGeom prst="rect">
            <a:avLst/>
          </a:prstGeom>
        </p:spPr>
      </p:pic>
      <p:sp>
        <p:nvSpPr>
          <p:cNvPr id="2" name="Title 1"/>
          <p:cNvSpPr>
            <a:spLocks noGrp="1"/>
          </p:cNvSpPr>
          <p:nvPr>
            <p:ph type="ctrTitle"/>
          </p:nvPr>
        </p:nvSpPr>
        <p:spPr>
          <a:xfrm>
            <a:off x="159911" y="6178375"/>
            <a:ext cx="10421576" cy="1215817"/>
          </a:xfrm>
        </p:spPr>
        <p:txBody>
          <a:bodyPr vert="horz" lIns="121932" tIns="60966" rIns="121932" bIns="60966" rtlCol="0" anchor="b">
            <a:noAutofit/>
          </a:bodyPr>
          <a:lstStyle/>
          <a:p>
            <a:br>
              <a:rPr lang="en-IE" sz="6300" b="1" dirty="0"/>
            </a:br>
            <a:r>
              <a:rPr lang="en-IE" sz="6650" b="1" dirty="0">
                <a:cs typeface="Calibri Light"/>
              </a:rPr>
              <a:t>Waves &amp; Sound</a:t>
            </a:r>
            <a:br>
              <a:rPr lang="en-IE" sz="6650" b="1" dirty="0">
                <a:cs typeface="Calibri Light"/>
              </a:rPr>
            </a:br>
            <a:br>
              <a:rPr lang="en-IE" sz="6300" b="1" dirty="0"/>
            </a:br>
            <a:r>
              <a:rPr lang="en-IE" sz="4000" b="1" dirty="0"/>
              <a:t>Suitable for </a:t>
            </a:r>
            <a:r>
              <a:rPr lang="en-IE" sz="4000" b="1" dirty="0">
                <a:cs typeface="Calibri Light"/>
              </a:rPr>
              <a:t>Junior Cycle Science</a:t>
            </a:r>
            <a:br>
              <a:rPr lang="en-IE" sz="2850" b="1" dirty="0"/>
            </a:br>
            <a:endParaRPr lang="en-IE" sz="2867" dirty="0">
              <a:ea typeface="Calibri Light"/>
              <a:cs typeface="Calibri Light"/>
            </a:endParaRPr>
          </a:p>
        </p:txBody>
      </p:sp>
      <p:sp>
        <p:nvSpPr>
          <p:cNvPr id="3" name="Subtitle 2"/>
          <p:cNvSpPr>
            <a:spLocks noGrp="1"/>
          </p:cNvSpPr>
          <p:nvPr>
            <p:ph type="subTitle" idx="1"/>
          </p:nvPr>
        </p:nvSpPr>
        <p:spPr>
          <a:xfrm>
            <a:off x="2002220" y="7088891"/>
            <a:ext cx="9929939" cy="905716"/>
          </a:xfrm>
        </p:spPr>
        <p:txBody>
          <a:bodyPr vert="horz" lIns="121932" tIns="60966" rIns="121932" bIns="60966" rtlCol="0" anchor="t">
            <a:normAutofit fontScale="25000" lnSpcReduction="20000"/>
          </a:bodyPr>
          <a:lstStyle/>
          <a:p>
            <a:endParaRPr lang="en-IE" sz="2592" b="1" dirty="0"/>
          </a:p>
          <a:p>
            <a:endParaRPr lang="en-IE" sz="5401" b="1" dirty="0">
              <a:cs typeface="Calibri"/>
            </a:endParaRPr>
          </a:p>
          <a:p>
            <a:r>
              <a:rPr lang="en-IE" sz="10300" b="1" dirty="0">
                <a:cs typeface="Calibri"/>
              </a:rPr>
              <a:t>NARRATOR: </a:t>
            </a:r>
            <a:r>
              <a:rPr lang="en-IE" sz="9600" dirty="0">
                <a:ea typeface="+mn-lt"/>
                <a:cs typeface="+mn-lt"/>
              </a:rPr>
              <a:t>Martha Cosgrave</a:t>
            </a:r>
            <a:r>
              <a:rPr lang="en-IE" sz="9600" dirty="0">
                <a:cs typeface="Calibri"/>
              </a:rPr>
              <a:t>, Tara Ryan</a:t>
            </a:r>
            <a:r>
              <a:rPr lang="en-IE" sz="10300" b="1" dirty="0">
                <a:cs typeface="Calibri"/>
              </a:rPr>
              <a:t> </a:t>
            </a:r>
          </a:p>
          <a:p>
            <a:r>
              <a:rPr lang="en-IE" sz="10300" b="1" dirty="0">
                <a:cs typeface="Calibri"/>
              </a:rPr>
              <a:t>EPI</a:t>
            </a:r>
            <a:r>
              <a:rPr lang="en-IE" sz="10300" b="1" dirty="0">
                <a:latin typeface="DengXian"/>
                <a:ea typeface="DengXian"/>
                <a:cs typeface="Calibri"/>
              </a:rPr>
              <a:t>•STEM, University of Limerick</a:t>
            </a:r>
          </a:p>
          <a:p>
            <a:r>
              <a:rPr lang="en-IE" sz="10335" b="1" dirty="0">
                <a:cs typeface="Calibri"/>
              </a:rPr>
              <a:t>THIS IS A HEA FUNDED CPD PROJECT WITH EPI</a:t>
            </a:r>
            <a:r>
              <a:rPr lang="en-IE" sz="10335" b="1" dirty="0">
                <a:latin typeface="DengXian" panose="020B0503020204020204" pitchFamily="2" charset="-122"/>
                <a:ea typeface="DengXian" panose="020B0503020204020204" pitchFamily="2" charset="-122"/>
                <a:cs typeface="Calibri"/>
              </a:rPr>
              <a:t>•STEM: </a:t>
            </a:r>
            <a:endParaRPr lang="en-IE" sz="10335" b="1" dirty="0">
              <a:cs typeface="Calibri"/>
            </a:endParaRPr>
          </a:p>
          <a:p>
            <a:endParaRPr lang="en-IE" sz="2592" b="1" dirty="0"/>
          </a:p>
          <a:p>
            <a:endParaRPr lang="en-IE" sz="2592"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1" y="616598"/>
            <a:ext cx="3509749" cy="1738912"/>
          </a:xfrm>
          <a:prstGeom prst="rect">
            <a:avLst/>
          </a:prstGeom>
        </p:spPr>
      </p:pic>
      <p:pic>
        <p:nvPicPr>
          <p:cNvPr id="5" name="Picture 6" descr="A picture containing graphical user interface&#10;&#10;Description automatically generated">
            <a:extLst>
              <a:ext uri="{FF2B5EF4-FFF2-40B4-BE49-F238E27FC236}">
                <a16:creationId xmlns:a16="http://schemas.microsoft.com/office/drawing/2014/main" id="{A0A3F5AC-A3DD-6316-DFC4-D81C8C3C943D}"/>
              </a:ext>
            </a:extLst>
          </p:cNvPr>
          <p:cNvPicPr>
            <a:picLocks noChangeAspect="1"/>
          </p:cNvPicPr>
          <p:nvPr/>
        </p:nvPicPr>
        <p:blipFill rotWithShape="1">
          <a:blip r:embed="rId4"/>
          <a:srcRect t="34737" r="523" b="38421"/>
          <a:stretch/>
        </p:blipFill>
        <p:spPr>
          <a:xfrm>
            <a:off x="11303625" y="8652136"/>
            <a:ext cx="4961655" cy="1346141"/>
          </a:xfrm>
          <a:prstGeom prst="rect">
            <a:avLst/>
          </a:prstGeom>
        </p:spPr>
      </p:pic>
    </p:spTree>
    <p:extLst>
      <p:ext uri="{BB962C8B-B14F-4D97-AF65-F5344CB8AC3E}">
        <p14:creationId xmlns:p14="http://schemas.microsoft.com/office/powerpoint/2010/main" val="2010434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Inquiry activity</a:t>
            </a:r>
          </a:p>
        </p:txBody>
      </p:sp>
      <p:sp>
        <p:nvSpPr>
          <p:cNvPr id="3" name="Content Placeholder 2"/>
          <p:cNvSpPr>
            <a:spLocks noGrp="1"/>
          </p:cNvSpPr>
          <p:nvPr>
            <p:ph idx="1"/>
          </p:nvPr>
        </p:nvSpPr>
        <p:spPr/>
        <p:txBody>
          <a:bodyPr/>
          <a:lstStyle/>
          <a:p>
            <a:r>
              <a:rPr lang="en-IE" dirty="0"/>
              <a:t>Explaining how sound is produced by vibrations.</a:t>
            </a:r>
          </a:p>
          <a:p>
            <a:pPr lvl="1"/>
            <a:r>
              <a:rPr lang="en-IE" dirty="0"/>
              <a:t>Equipment: </a:t>
            </a:r>
          </a:p>
          <a:p>
            <a:pPr lvl="2"/>
            <a:r>
              <a:rPr lang="en-IE" dirty="0"/>
              <a:t>Glass/Cup</a:t>
            </a:r>
          </a:p>
          <a:p>
            <a:pPr lvl="2"/>
            <a:r>
              <a:rPr lang="en-IE" dirty="0"/>
              <a:t>Cling Film </a:t>
            </a:r>
          </a:p>
          <a:p>
            <a:pPr lvl="2"/>
            <a:r>
              <a:rPr lang="en-IE" dirty="0"/>
              <a:t>Elastic band</a:t>
            </a:r>
          </a:p>
          <a:p>
            <a:pPr lvl="2"/>
            <a:r>
              <a:rPr lang="en-IE" dirty="0"/>
              <a:t>Dry rice</a:t>
            </a:r>
          </a:p>
          <a:p>
            <a:pPr lvl="2"/>
            <a:r>
              <a:rPr lang="en-IE" dirty="0"/>
              <a:t>Musical instrument </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79661" t="48992" r="8321" b="14850"/>
          <a:stretch/>
        </p:blipFill>
        <p:spPr>
          <a:xfrm>
            <a:off x="8276094" y="3735090"/>
            <a:ext cx="6868563" cy="3874577"/>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C2BF14D6-74B2-301A-6159-CAE410CBD10A}"/>
              </a:ext>
            </a:extLst>
          </p:cNvPr>
          <p:cNvPicPr>
            <a:picLocks noChangeAspect="1"/>
          </p:cNvPicPr>
          <p:nvPr/>
        </p:nvPicPr>
        <p:blipFill>
          <a:blip r:embed="rId6"/>
          <a:stretch>
            <a:fillRect/>
          </a:stretch>
        </p:blipFill>
        <p:spPr>
          <a:xfrm>
            <a:off x="5819623" y="8978974"/>
            <a:ext cx="4150907" cy="1178794"/>
          </a:xfrm>
          <a:prstGeom prst="rect">
            <a:avLst/>
          </a:prstGeom>
        </p:spPr>
      </p:pic>
      <p:pic>
        <p:nvPicPr>
          <p:cNvPr id="8" name="Picture 7" descr="Graphical user interface, text, email&#10;&#10;Description automatically generated">
            <a:extLst>
              <a:ext uri="{FF2B5EF4-FFF2-40B4-BE49-F238E27FC236}">
                <a16:creationId xmlns:a16="http://schemas.microsoft.com/office/drawing/2014/main" id="{5165B486-135B-FA67-F9C1-488D819C55DA}"/>
              </a:ext>
            </a:extLst>
          </p:cNvPr>
          <p:cNvPicPr>
            <a:picLocks noChangeAspect="1"/>
          </p:cNvPicPr>
          <p:nvPr/>
        </p:nvPicPr>
        <p:blipFill>
          <a:blip r:embed="rId7"/>
          <a:stretch>
            <a:fillRect/>
          </a:stretch>
        </p:blipFill>
        <p:spPr>
          <a:xfrm>
            <a:off x="11922231" y="8578216"/>
            <a:ext cx="4330824" cy="1580197"/>
          </a:xfrm>
          <a:prstGeom prst="rect">
            <a:avLst/>
          </a:prstGeom>
        </p:spPr>
      </p:pic>
      <p:pic>
        <p:nvPicPr>
          <p:cNvPr id="5" name="Recorded Sound">
            <a:hlinkClick r:id="" action="ppaction://media"/>
            <a:extLst>
              <a:ext uri="{FF2B5EF4-FFF2-40B4-BE49-F238E27FC236}">
                <a16:creationId xmlns:a16="http://schemas.microsoft.com/office/drawing/2014/main" id="{DF1AA5E5-A5A7-0EE8-8A1A-09C422AAF8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91409" y="9123045"/>
            <a:ext cx="609600" cy="609600"/>
          </a:xfrm>
          <a:prstGeom prst="rect">
            <a:avLst/>
          </a:prstGeom>
        </p:spPr>
      </p:pic>
    </p:spTree>
    <p:extLst>
      <p:ext uri="{BB962C8B-B14F-4D97-AF65-F5344CB8AC3E}">
        <p14:creationId xmlns:p14="http://schemas.microsoft.com/office/powerpoint/2010/main" val="2213893989"/>
      </p:ext>
    </p:extLst>
  </p:cSld>
  <p:clrMapOvr>
    <a:masterClrMapping/>
  </p:clrMapOvr>
  <mc:AlternateContent xmlns:mc="http://schemas.openxmlformats.org/markup-compatibility/2006">
    <mc:Choice xmlns:p14="http://schemas.microsoft.com/office/powerpoint/2010/main" Requires="p14">
      <p:transition spd="slow" p14:dur="2000" advTm="43129"/>
    </mc:Choice>
    <mc:Fallback>
      <p:transition spd="slow" advTm="43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How do we hear?</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015908" y="2399278"/>
            <a:ext cx="9830381" cy="4279107"/>
          </a:xfrm>
        </p:spPr>
      </p:pic>
      <p:pic>
        <p:nvPicPr>
          <p:cNvPr id="5" name="Picture 5" descr="A picture containing graphical user interface&#10;&#10;Description automatically generated">
            <a:extLst>
              <a:ext uri="{FF2B5EF4-FFF2-40B4-BE49-F238E27FC236}">
                <a16:creationId xmlns:a16="http://schemas.microsoft.com/office/drawing/2014/main" id="{446AC65D-9926-2030-61C4-13A7253D23BE}"/>
              </a:ext>
            </a:extLst>
          </p:cNvPr>
          <p:cNvPicPr>
            <a:picLocks noChangeAspect="1"/>
          </p:cNvPicPr>
          <p:nvPr/>
        </p:nvPicPr>
        <p:blipFill>
          <a:blip r:embed="rId6"/>
          <a:stretch>
            <a:fillRect/>
          </a:stretch>
        </p:blipFill>
        <p:spPr>
          <a:xfrm>
            <a:off x="5819623" y="8978974"/>
            <a:ext cx="4150907" cy="1178794"/>
          </a:xfrm>
          <a:prstGeom prst="rect">
            <a:avLst/>
          </a:prstGeom>
        </p:spPr>
      </p:pic>
      <p:pic>
        <p:nvPicPr>
          <p:cNvPr id="7" name="Picture 6" descr="Graphical user interface, text, email&#10;&#10;Description automatically generated">
            <a:extLst>
              <a:ext uri="{FF2B5EF4-FFF2-40B4-BE49-F238E27FC236}">
                <a16:creationId xmlns:a16="http://schemas.microsoft.com/office/drawing/2014/main" id="{9C1232FC-7633-14BA-F576-CF108803A9C2}"/>
              </a:ext>
            </a:extLst>
          </p:cNvPr>
          <p:cNvPicPr>
            <a:picLocks noChangeAspect="1"/>
          </p:cNvPicPr>
          <p:nvPr/>
        </p:nvPicPr>
        <p:blipFill>
          <a:blip r:embed="rId7"/>
          <a:stretch>
            <a:fillRect/>
          </a:stretch>
        </p:blipFill>
        <p:spPr>
          <a:xfrm>
            <a:off x="11922231" y="8578216"/>
            <a:ext cx="4330824" cy="1580197"/>
          </a:xfrm>
          <a:prstGeom prst="rect">
            <a:avLst/>
          </a:prstGeom>
        </p:spPr>
      </p:pic>
      <p:pic>
        <p:nvPicPr>
          <p:cNvPr id="3" name="Recorded Sound">
            <a:hlinkClick r:id="" action="ppaction://media"/>
            <a:extLst>
              <a:ext uri="{FF2B5EF4-FFF2-40B4-BE49-F238E27FC236}">
                <a16:creationId xmlns:a16="http://schemas.microsoft.com/office/drawing/2014/main" id="{4D07F14E-650D-1810-7370-6F86D3B6DD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89523" y="9368314"/>
            <a:ext cx="609600" cy="609600"/>
          </a:xfrm>
          <a:prstGeom prst="rect">
            <a:avLst/>
          </a:prstGeom>
        </p:spPr>
      </p:pic>
    </p:spTree>
    <p:extLst>
      <p:ext uri="{BB962C8B-B14F-4D97-AF65-F5344CB8AC3E}">
        <p14:creationId xmlns:p14="http://schemas.microsoft.com/office/powerpoint/2010/main" val="3930072789"/>
      </p:ext>
    </p:extLst>
  </p:cSld>
  <p:clrMapOvr>
    <a:masterClrMapping/>
  </p:clrMapOvr>
  <mc:AlternateContent xmlns:mc="http://schemas.openxmlformats.org/markup-compatibility/2006">
    <mc:Choice xmlns:p14="http://schemas.microsoft.com/office/powerpoint/2010/main" Requires="p14">
      <p:transition spd="slow" p14:dur="2000" advTm="27641"/>
    </mc:Choice>
    <mc:Fallback>
      <p:transition spd="slow" advTm="27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Speed of sound</a:t>
            </a:r>
          </a:p>
        </p:txBody>
      </p:sp>
      <p:sp>
        <p:nvSpPr>
          <p:cNvPr id="3" name="Content Placeholder 2"/>
          <p:cNvSpPr>
            <a:spLocks noGrp="1"/>
          </p:cNvSpPr>
          <p:nvPr>
            <p:ph idx="1"/>
          </p:nvPr>
        </p:nvSpPr>
        <p:spPr>
          <a:xfrm>
            <a:off x="948361" y="1874134"/>
            <a:ext cx="5762406" cy="6246978"/>
          </a:xfrm>
        </p:spPr>
        <p:txBody>
          <a:bodyPr/>
          <a:lstStyle/>
          <a:p>
            <a:r>
              <a:rPr lang="en-IE" sz="3200" dirty="0"/>
              <a:t>The speed of sound is how fast vibration pass through a medium. </a:t>
            </a:r>
          </a:p>
          <a:p>
            <a:r>
              <a:rPr lang="en-IE" sz="3200" dirty="0"/>
              <a:t>Speed of sound in air 340m/s</a:t>
            </a:r>
          </a:p>
          <a:p>
            <a:pPr marL="0" indent="0">
              <a:buNone/>
            </a:pPr>
            <a:endParaRPr lang="en-IE" sz="3200" dirty="0"/>
          </a:p>
          <a:p>
            <a:r>
              <a:rPr lang="en-IE" sz="3200" dirty="0"/>
              <a:t>When an object travels faster than the speed of sound in air it breaks the sound barrier and an explosive noise is made this noise is a sonic boom</a:t>
            </a:r>
          </a:p>
          <a:p>
            <a:r>
              <a:rPr lang="en-IE" sz="3200" dirty="0">
                <a:hlinkClick r:id="rId5"/>
              </a:rPr>
              <a:t>Explanation of Sonic Boom </a:t>
            </a:r>
            <a:r>
              <a:rPr lang="en-IE" sz="3200" dirty="0"/>
              <a:t>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9156" y="5117023"/>
            <a:ext cx="5315918" cy="3797085"/>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1288" y="1691118"/>
            <a:ext cx="5551655" cy="3122806"/>
          </a:xfrm>
          <a:prstGeom prst="rect">
            <a:avLst/>
          </a:prstGeom>
        </p:spPr>
      </p:pic>
      <p:pic>
        <p:nvPicPr>
          <p:cNvPr id="7" name="Picture 5" descr="A picture containing graphical user interface&#10;&#10;Description automatically generated">
            <a:extLst>
              <a:ext uri="{FF2B5EF4-FFF2-40B4-BE49-F238E27FC236}">
                <a16:creationId xmlns:a16="http://schemas.microsoft.com/office/drawing/2014/main" id="{BA81C15A-70FA-2F35-1D4B-5D76669D9931}"/>
              </a:ext>
            </a:extLst>
          </p:cNvPr>
          <p:cNvPicPr>
            <a:picLocks noChangeAspect="1"/>
          </p:cNvPicPr>
          <p:nvPr/>
        </p:nvPicPr>
        <p:blipFill>
          <a:blip r:embed="rId8"/>
          <a:stretch>
            <a:fillRect/>
          </a:stretch>
        </p:blipFill>
        <p:spPr>
          <a:xfrm>
            <a:off x="5819623" y="8978974"/>
            <a:ext cx="4150907" cy="1178794"/>
          </a:xfrm>
          <a:prstGeom prst="rect">
            <a:avLst/>
          </a:prstGeom>
        </p:spPr>
      </p:pic>
      <p:pic>
        <p:nvPicPr>
          <p:cNvPr id="9" name="Picture 8" descr="Graphical user interface, text, email&#10;&#10;Description automatically generated">
            <a:extLst>
              <a:ext uri="{FF2B5EF4-FFF2-40B4-BE49-F238E27FC236}">
                <a16:creationId xmlns:a16="http://schemas.microsoft.com/office/drawing/2014/main" id="{B0F4307B-8E79-4306-4B29-5A2B45701C9E}"/>
              </a:ext>
            </a:extLst>
          </p:cNvPr>
          <p:cNvPicPr>
            <a:picLocks noChangeAspect="1"/>
          </p:cNvPicPr>
          <p:nvPr/>
        </p:nvPicPr>
        <p:blipFill>
          <a:blip r:embed="rId9"/>
          <a:stretch>
            <a:fillRect/>
          </a:stretch>
        </p:blipFill>
        <p:spPr>
          <a:xfrm>
            <a:off x="11922231" y="8578216"/>
            <a:ext cx="4330824" cy="1580197"/>
          </a:xfrm>
          <a:prstGeom prst="rect">
            <a:avLst/>
          </a:prstGeom>
        </p:spPr>
      </p:pic>
      <p:pic>
        <p:nvPicPr>
          <p:cNvPr id="6" name="Recorded Sound">
            <a:hlinkClick r:id="" action="ppaction://media"/>
            <a:extLst>
              <a:ext uri="{FF2B5EF4-FFF2-40B4-BE49-F238E27FC236}">
                <a16:creationId xmlns:a16="http://schemas.microsoft.com/office/drawing/2014/main" id="{06A91908-64D2-2962-A4A4-DD97C641517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12631" y="9368314"/>
            <a:ext cx="609600" cy="609600"/>
          </a:xfrm>
          <a:prstGeom prst="rect">
            <a:avLst/>
          </a:prstGeom>
        </p:spPr>
      </p:pic>
    </p:spTree>
    <p:extLst>
      <p:ext uri="{BB962C8B-B14F-4D97-AF65-F5344CB8AC3E}">
        <p14:creationId xmlns:p14="http://schemas.microsoft.com/office/powerpoint/2010/main" val="3442206103"/>
      </p:ext>
    </p:extLst>
  </p:cSld>
  <p:clrMapOvr>
    <a:masterClrMapping/>
  </p:clrMapOvr>
  <mc:AlternateContent xmlns:mc="http://schemas.openxmlformats.org/markup-compatibility/2006">
    <mc:Choice xmlns:p14="http://schemas.microsoft.com/office/powerpoint/2010/main" Requires="p14">
      <p:transition spd="slow" p14:dur="2000" advTm="30033"/>
    </mc:Choice>
    <mc:Fallback>
      <p:transition spd="slow" advTm="30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B4F36-626F-9E2F-2A13-644FC6FBBBDA}"/>
              </a:ext>
            </a:extLst>
          </p:cNvPr>
          <p:cNvSpPr>
            <a:spLocks noGrp="1"/>
          </p:cNvSpPr>
          <p:nvPr>
            <p:ph type="title"/>
          </p:nvPr>
        </p:nvSpPr>
        <p:spPr/>
        <p:txBody>
          <a:bodyPr/>
          <a:lstStyle/>
          <a:p>
            <a:r>
              <a:rPr lang="en-IE" dirty="0"/>
              <a:t>The Concorde </a:t>
            </a:r>
          </a:p>
        </p:txBody>
      </p:sp>
      <p:sp>
        <p:nvSpPr>
          <p:cNvPr id="3" name="Content Placeholder 2">
            <a:extLst>
              <a:ext uri="{FF2B5EF4-FFF2-40B4-BE49-F238E27FC236}">
                <a16:creationId xmlns:a16="http://schemas.microsoft.com/office/drawing/2014/main" id="{855F372F-D09E-36F1-4CC5-1D336641C738}"/>
              </a:ext>
            </a:extLst>
          </p:cNvPr>
          <p:cNvSpPr>
            <a:spLocks noGrp="1"/>
          </p:cNvSpPr>
          <p:nvPr>
            <p:ph idx="1"/>
          </p:nvPr>
        </p:nvSpPr>
        <p:spPr>
          <a:xfrm>
            <a:off x="948359" y="1874134"/>
            <a:ext cx="7777187" cy="6246978"/>
          </a:xfrm>
        </p:spPr>
        <p:txBody>
          <a:bodyPr/>
          <a:lstStyle/>
          <a:p>
            <a:r>
              <a:rPr lang="en-IE" sz="3200" dirty="0"/>
              <a:t>The first commercial journey of this plane was in 1976.</a:t>
            </a:r>
          </a:p>
          <a:p>
            <a:r>
              <a:rPr lang="en-IE" sz="3200" dirty="0"/>
              <a:t>This plane flew from London to New York in 3hrs 30 </a:t>
            </a:r>
            <a:r>
              <a:rPr lang="en-IE" sz="3200" dirty="0" err="1"/>
              <a:t>mins</a:t>
            </a:r>
            <a:r>
              <a:rPr lang="en-IE" sz="3200" dirty="0"/>
              <a:t> </a:t>
            </a:r>
          </a:p>
          <a:p>
            <a:pPr lvl="1"/>
            <a:r>
              <a:rPr lang="en-IE" sz="2800" dirty="0"/>
              <a:t>Usual flight time 7hrs 10 </a:t>
            </a:r>
            <a:r>
              <a:rPr lang="en-IE" sz="2800" dirty="0" err="1"/>
              <a:t>mins</a:t>
            </a:r>
            <a:r>
              <a:rPr lang="en-IE" sz="2800" dirty="0"/>
              <a:t>. </a:t>
            </a:r>
          </a:p>
          <a:p>
            <a:r>
              <a:rPr lang="en-IE" sz="3200" dirty="0"/>
              <a:t>Travelled at 1,350 mph. This is twice the speed of sound. </a:t>
            </a:r>
          </a:p>
          <a:p>
            <a:r>
              <a:rPr lang="en-IE" sz="3200" dirty="0"/>
              <a:t>The Concorde created a sonic boom as is broke the sound barrier.  </a:t>
            </a:r>
            <a:endParaRPr lang="en-IE" dirty="0"/>
          </a:p>
          <a:p>
            <a:r>
              <a:rPr lang="en-IE" sz="3200" dirty="0"/>
              <a:t>The last flight was in 2003 as the planes were grounded due to operating costs.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2006" y="3107011"/>
            <a:ext cx="6722174" cy="3781223"/>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69591FBF-9172-7EAF-0115-BF4DA05E641E}"/>
              </a:ext>
            </a:extLst>
          </p:cNvPr>
          <p:cNvPicPr>
            <a:picLocks noChangeAspect="1"/>
          </p:cNvPicPr>
          <p:nvPr/>
        </p:nvPicPr>
        <p:blipFill>
          <a:blip r:embed="rId6"/>
          <a:stretch>
            <a:fillRect/>
          </a:stretch>
        </p:blipFill>
        <p:spPr>
          <a:xfrm>
            <a:off x="5819623" y="8978974"/>
            <a:ext cx="4150907" cy="1178794"/>
          </a:xfrm>
          <a:prstGeom prst="rect">
            <a:avLst/>
          </a:prstGeom>
        </p:spPr>
      </p:pic>
      <p:pic>
        <p:nvPicPr>
          <p:cNvPr id="8" name="Picture 7" descr="Graphical user interface, text, email&#10;&#10;Description automatically generated">
            <a:extLst>
              <a:ext uri="{FF2B5EF4-FFF2-40B4-BE49-F238E27FC236}">
                <a16:creationId xmlns:a16="http://schemas.microsoft.com/office/drawing/2014/main" id="{08E2F688-57EB-C400-E726-1CCA7621B162}"/>
              </a:ext>
            </a:extLst>
          </p:cNvPr>
          <p:cNvPicPr>
            <a:picLocks noChangeAspect="1"/>
          </p:cNvPicPr>
          <p:nvPr/>
        </p:nvPicPr>
        <p:blipFill>
          <a:blip r:embed="rId7"/>
          <a:stretch>
            <a:fillRect/>
          </a:stretch>
        </p:blipFill>
        <p:spPr>
          <a:xfrm>
            <a:off x="11922231" y="8578216"/>
            <a:ext cx="4330824" cy="1580197"/>
          </a:xfrm>
          <a:prstGeom prst="rect">
            <a:avLst/>
          </a:prstGeom>
        </p:spPr>
      </p:pic>
      <p:pic>
        <p:nvPicPr>
          <p:cNvPr id="5" name="Recorded Sound">
            <a:hlinkClick r:id="" action="ppaction://media"/>
            <a:extLst>
              <a:ext uri="{FF2B5EF4-FFF2-40B4-BE49-F238E27FC236}">
                <a16:creationId xmlns:a16="http://schemas.microsoft.com/office/drawing/2014/main" id="{AD9DA5A0-DCEE-FD5A-3A74-6AD81A6D78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6105" y="9521826"/>
            <a:ext cx="609600" cy="609600"/>
          </a:xfrm>
          <a:prstGeom prst="rect">
            <a:avLst/>
          </a:prstGeom>
        </p:spPr>
      </p:pic>
    </p:spTree>
    <p:extLst>
      <p:ext uri="{BB962C8B-B14F-4D97-AF65-F5344CB8AC3E}">
        <p14:creationId xmlns:p14="http://schemas.microsoft.com/office/powerpoint/2010/main" val="2878567034"/>
      </p:ext>
    </p:extLst>
  </p:cSld>
  <p:clrMapOvr>
    <a:masterClrMapping/>
  </p:clrMapOvr>
  <mc:AlternateContent xmlns:mc="http://schemas.openxmlformats.org/markup-compatibility/2006">
    <mc:Choice xmlns:p14="http://schemas.microsoft.com/office/powerpoint/2010/main" Requires="p14">
      <p:transition spd="slow" p14:dur="2000" advTm="30706"/>
    </mc:Choice>
    <mc:Fallback>
      <p:transition spd="slow" advTm="30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25D4B-FEDA-FDC5-39BC-5872DEC4F340}"/>
              </a:ext>
            </a:extLst>
          </p:cNvPr>
          <p:cNvSpPr>
            <a:spLocks noGrp="1"/>
          </p:cNvSpPr>
          <p:nvPr>
            <p:ph type="title"/>
          </p:nvPr>
        </p:nvSpPr>
        <p:spPr/>
        <p:txBody>
          <a:bodyPr/>
          <a:lstStyle/>
          <a:p>
            <a:r>
              <a:rPr lang="en-IE" dirty="0"/>
              <a:t>Sound energy demonstration </a:t>
            </a:r>
          </a:p>
        </p:txBody>
      </p:sp>
      <p:sp>
        <p:nvSpPr>
          <p:cNvPr id="3" name="Content Placeholder 2">
            <a:extLst>
              <a:ext uri="{FF2B5EF4-FFF2-40B4-BE49-F238E27FC236}">
                <a16:creationId xmlns:a16="http://schemas.microsoft.com/office/drawing/2014/main" id="{4F93C0A1-1EE7-365E-8921-3F5D8E838F65}"/>
              </a:ext>
            </a:extLst>
          </p:cNvPr>
          <p:cNvSpPr>
            <a:spLocks noGrp="1"/>
          </p:cNvSpPr>
          <p:nvPr>
            <p:ph idx="1"/>
          </p:nvPr>
        </p:nvSpPr>
        <p:spPr/>
        <p:txBody>
          <a:bodyPr/>
          <a:lstStyle/>
          <a:p>
            <a:r>
              <a:rPr lang="en-IE" dirty="0"/>
              <a:t>Equipment needed:</a:t>
            </a:r>
          </a:p>
          <a:p>
            <a:pPr lvl="1"/>
            <a:r>
              <a:rPr lang="en-IE" dirty="0"/>
              <a:t>Signal generator </a:t>
            </a:r>
          </a:p>
          <a:p>
            <a:pPr lvl="1"/>
            <a:r>
              <a:rPr lang="en-IE" dirty="0"/>
              <a:t>Speaker</a:t>
            </a:r>
          </a:p>
          <a:p>
            <a:pPr lvl="1"/>
            <a:r>
              <a:rPr lang="en-IE" dirty="0"/>
              <a:t>Table tennis ball</a:t>
            </a:r>
          </a:p>
          <a:p>
            <a:pPr lvl="1"/>
            <a:r>
              <a:rPr lang="en-IE" dirty="0"/>
              <a:t>Retort stand</a:t>
            </a:r>
          </a:p>
          <a:p>
            <a:pPr lvl="1"/>
            <a:r>
              <a:rPr lang="en-IE" dirty="0"/>
              <a:t>Clamp.</a:t>
            </a:r>
          </a:p>
        </p:txBody>
      </p:sp>
      <p:pic>
        <p:nvPicPr>
          <p:cNvPr id="5" name="Picture 5" descr="A picture containing graphical user interface&#10;&#10;Description automatically generated">
            <a:extLst>
              <a:ext uri="{FF2B5EF4-FFF2-40B4-BE49-F238E27FC236}">
                <a16:creationId xmlns:a16="http://schemas.microsoft.com/office/drawing/2014/main" id="{23FF5B55-0F51-F6B3-0D4F-C67D30A9BD00}"/>
              </a:ext>
            </a:extLst>
          </p:cNvPr>
          <p:cNvPicPr>
            <a:picLocks noChangeAspect="1"/>
          </p:cNvPicPr>
          <p:nvPr/>
        </p:nvPicPr>
        <p:blipFill>
          <a:blip r:embed="rId5"/>
          <a:stretch>
            <a:fillRect/>
          </a:stretch>
        </p:blipFill>
        <p:spPr>
          <a:xfrm>
            <a:off x="5819623" y="8978974"/>
            <a:ext cx="4150907" cy="1178794"/>
          </a:xfrm>
          <a:prstGeom prst="rect">
            <a:avLst/>
          </a:prstGeom>
        </p:spPr>
      </p:pic>
      <p:pic>
        <p:nvPicPr>
          <p:cNvPr id="7" name="Picture 6" descr="Graphical user interface, text, email&#10;&#10;Description automatically generated">
            <a:extLst>
              <a:ext uri="{FF2B5EF4-FFF2-40B4-BE49-F238E27FC236}">
                <a16:creationId xmlns:a16="http://schemas.microsoft.com/office/drawing/2014/main" id="{11CCCCE0-7069-972A-8C09-83F9ABE3D225}"/>
              </a:ext>
            </a:extLst>
          </p:cNvPr>
          <p:cNvPicPr>
            <a:picLocks noChangeAspect="1"/>
          </p:cNvPicPr>
          <p:nvPr/>
        </p:nvPicPr>
        <p:blipFill>
          <a:blip r:embed="rId6"/>
          <a:stretch>
            <a:fillRect/>
          </a:stretch>
        </p:blipFill>
        <p:spPr>
          <a:xfrm>
            <a:off x="11922231" y="8578216"/>
            <a:ext cx="4330824" cy="1580197"/>
          </a:xfrm>
          <a:prstGeom prst="rect">
            <a:avLst/>
          </a:prstGeom>
        </p:spPr>
      </p:pic>
      <p:pic>
        <p:nvPicPr>
          <p:cNvPr id="4" name="Recorded Sound">
            <a:hlinkClick r:id="" action="ppaction://media"/>
            <a:extLst>
              <a:ext uri="{FF2B5EF4-FFF2-40B4-BE49-F238E27FC236}">
                <a16:creationId xmlns:a16="http://schemas.microsoft.com/office/drawing/2014/main" id="{99C61EE4-A141-4077-3C18-610777FE65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12631" y="9263571"/>
            <a:ext cx="609600" cy="609600"/>
          </a:xfrm>
          <a:prstGeom prst="rect">
            <a:avLst/>
          </a:prstGeom>
        </p:spPr>
      </p:pic>
    </p:spTree>
    <p:extLst>
      <p:ext uri="{BB962C8B-B14F-4D97-AF65-F5344CB8AC3E}">
        <p14:creationId xmlns:p14="http://schemas.microsoft.com/office/powerpoint/2010/main" val="3285106454"/>
      </p:ext>
    </p:extLst>
  </p:cSld>
  <p:clrMapOvr>
    <a:masterClrMapping/>
  </p:clrMapOvr>
  <mc:AlternateContent xmlns:mc="http://schemas.openxmlformats.org/markup-compatibility/2006">
    <mc:Choice xmlns:p14="http://schemas.microsoft.com/office/powerpoint/2010/main" Requires="p14">
      <p:transition spd="slow" p14:dur="2000" advTm="25853"/>
    </mc:Choice>
    <mc:Fallback>
      <p:transition spd="slow" advTm="25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Sankey diagrams </a:t>
            </a:r>
          </a:p>
        </p:txBody>
      </p:sp>
      <p:pic>
        <p:nvPicPr>
          <p:cNvPr id="5" name="Content Placeholder 4" descr="Diagram&#10;&#10;Description automatically generated">
            <a:extLst>
              <a:ext uri="{FF2B5EF4-FFF2-40B4-BE49-F238E27FC236}">
                <a16:creationId xmlns:a16="http://schemas.microsoft.com/office/drawing/2014/main" id="{335C7D57-83EC-6DC7-BC0F-CD7B1CCBCB6B}"/>
              </a:ext>
            </a:extLst>
          </p:cNvPr>
          <p:cNvPicPr>
            <a:picLocks noGrp="1" noChangeAspect="1"/>
          </p:cNvPicPr>
          <p:nvPr>
            <p:ph idx="1"/>
          </p:nvPr>
        </p:nvPicPr>
        <p:blipFill rotWithShape="1">
          <a:blip r:embed="rId5"/>
          <a:srcRect t="19104" b="19116"/>
          <a:stretch/>
        </p:blipFill>
        <p:spPr>
          <a:xfrm>
            <a:off x="3805919" y="1722415"/>
            <a:ext cx="8116312" cy="7215563"/>
          </a:xfrm>
        </p:spPr>
      </p:pic>
      <p:pic>
        <p:nvPicPr>
          <p:cNvPr id="4" name="Picture 5" descr="A picture containing graphical user interface&#10;&#10;Description automatically generated">
            <a:extLst>
              <a:ext uri="{FF2B5EF4-FFF2-40B4-BE49-F238E27FC236}">
                <a16:creationId xmlns:a16="http://schemas.microsoft.com/office/drawing/2014/main" id="{B0D937E1-9079-F177-F347-F924A5DF1B27}"/>
              </a:ext>
            </a:extLst>
          </p:cNvPr>
          <p:cNvPicPr>
            <a:picLocks noChangeAspect="1"/>
          </p:cNvPicPr>
          <p:nvPr/>
        </p:nvPicPr>
        <p:blipFill>
          <a:blip r:embed="rId6"/>
          <a:stretch>
            <a:fillRect/>
          </a:stretch>
        </p:blipFill>
        <p:spPr>
          <a:xfrm>
            <a:off x="5819623" y="8978974"/>
            <a:ext cx="4150907" cy="1178794"/>
          </a:xfrm>
          <a:prstGeom prst="rect">
            <a:avLst/>
          </a:prstGeom>
        </p:spPr>
      </p:pic>
      <p:pic>
        <p:nvPicPr>
          <p:cNvPr id="7" name="Picture 6" descr="Graphical user interface, text, email&#10;&#10;Description automatically generated">
            <a:extLst>
              <a:ext uri="{FF2B5EF4-FFF2-40B4-BE49-F238E27FC236}">
                <a16:creationId xmlns:a16="http://schemas.microsoft.com/office/drawing/2014/main" id="{9C327A28-5D24-962F-D78F-F975277F9ABC}"/>
              </a:ext>
            </a:extLst>
          </p:cNvPr>
          <p:cNvPicPr>
            <a:picLocks noChangeAspect="1"/>
          </p:cNvPicPr>
          <p:nvPr/>
        </p:nvPicPr>
        <p:blipFill>
          <a:blip r:embed="rId7"/>
          <a:stretch>
            <a:fillRect/>
          </a:stretch>
        </p:blipFill>
        <p:spPr>
          <a:xfrm>
            <a:off x="11922231" y="8578216"/>
            <a:ext cx="4330824" cy="1580197"/>
          </a:xfrm>
          <a:prstGeom prst="rect">
            <a:avLst/>
          </a:prstGeom>
        </p:spPr>
      </p:pic>
      <p:pic>
        <p:nvPicPr>
          <p:cNvPr id="3" name="Recorded Sound">
            <a:hlinkClick r:id="" action="ppaction://media"/>
            <a:extLst>
              <a:ext uri="{FF2B5EF4-FFF2-40B4-BE49-F238E27FC236}">
                <a16:creationId xmlns:a16="http://schemas.microsoft.com/office/drawing/2014/main" id="{89E7AB8C-C26B-2B74-5B14-961E044551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11825" y="9263571"/>
            <a:ext cx="609600" cy="609600"/>
          </a:xfrm>
          <a:prstGeom prst="rect">
            <a:avLst/>
          </a:prstGeom>
        </p:spPr>
      </p:pic>
    </p:spTree>
    <p:extLst>
      <p:ext uri="{BB962C8B-B14F-4D97-AF65-F5344CB8AC3E}">
        <p14:creationId xmlns:p14="http://schemas.microsoft.com/office/powerpoint/2010/main" val="1089714645"/>
      </p:ext>
    </p:extLst>
  </p:cSld>
  <p:clrMapOvr>
    <a:masterClrMapping/>
  </p:clrMapOvr>
  <mc:AlternateContent xmlns:mc="http://schemas.openxmlformats.org/markup-compatibility/2006">
    <mc:Choice xmlns:p14="http://schemas.microsoft.com/office/powerpoint/2010/main" Requires="p14">
      <p:transition spd="slow" p14:dur="2000" advTm="18191"/>
    </mc:Choice>
    <mc:Fallback>
      <p:transition spd="slow" advTm="18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a:t>Boomwhackers</a:t>
            </a:r>
            <a:endParaRPr lang="en-IE" dirty="0"/>
          </a:p>
        </p:txBody>
      </p:sp>
      <p:sp>
        <p:nvSpPr>
          <p:cNvPr id="3" name="Content Placeholder 2"/>
          <p:cNvSpPr>
            <a:spLocks noGrp="1"/>
          </p:cNvSpPr>
          <p:nvPr>
            <p:ph idx="1"/>
          </p:nvPr>
        </p:nvSpPr>
        <p:spPr>
          <a:xfrm>
            <a:off x="948360" y="1874134"/>
            <a:ext cx="8505606" cy="6704082"/>
          </a:xfrm>
        </p:spPr>
        <p:txBody>
          <a:bodyPr/>
          <a:lstStyle/>
          <a:p>
            <a:r>
              <a:rPr lang="en-IE" dirty="0"/>
              <a:t>A </a:t>
            </a:r>
            <a:r>
              <a:rPr lang="en-IE" dirty="0" err="1"/>
              <a:t>boomwhacker</a:t>
            </a:r>
            <a:r>
              <a:rPr lang="en-IE" dirty="0"/>
              <a:t> is a musical instrument. </a:t>
            </a:r>
          </a:p>
          <a:p>
            <a:r>
              <a:rPr lang="en-IE" dirty="0"/>
              <a:t>They are tuned to musical pitch by length. </a:t>
            </a:r>
          </a:p>
          <a:p>
            <a:endParaRPr lang="en-IE" dirty="0"/>
          </a:p>
          <a:p>
            <a:r>
              <a:rPr lang="en-IE" dirty="0">
                <a:hlinkClick r:id="rId5"/>
              </a:rPr>
              <a:t>Video Here!!</a:t>
            </a:r>
            <a:endParaRPr lang="en-IE" dirty="0"/>
          </a:p>
          <a:p>
            <a:pPr marL="0" indent="0">
              <a:buNone/>
            </a:pPr>
            <a:endParaRPr lang="en-IE" dirty="0"/>
          </a:p>
          <a:p>
            <a:pPr marL="0" indent="0">
              <a:buNone/>
            </a:pPr>
            <a:endParaRPr lang="en-IE"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9687" y="2598668"/>
            <a:ext cx="4318686" cy="5512293"/>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CECEED09-6AC0-AEA7-7B97-11857EEB1E08}"/>
              </a:ext>
            </a:extLst>
          </p:cNvPr>
          <p:cNvPicPr>
            <a:picLocks noChangeAspect="1"/>
          </p:cNvPicPr>
          <p:nvPr/>
        </p:nvPicPr>
        <p:blipFill>
          <a:blip r:embed="rId7"/>
          <a:stretch>
            <a:fillRect/>
          </a:stretch>
        </p:blipFill>
        <p:spPr>
          <a:xfrm>
            <a:off x="5819623" y="8978974"/>
            <a:ext cx="4150907" cy="1178794"/>
          </a:xfrm>
          <a:prstGeom prst="rect">
            <a:avLst/>
          </a:prstGeom>
        </p:spPr>
      </p:pic>
      <p:pic>
        <p:nvPicPr>
          <p:cNvPr id="8" name="Picture 7" descr="Graphical user interface, text, email&#10;&#10;Description automatically generated">
            <a:extLst>
              <a:ext uri="{FF2B5EF4-FFF2-40B4-BE49-F238E27FC236}">
                <a16:creationId xmlns:a16="http://schemas.microsoft.com/office/drawing/2014/main" id="{F9A2EB80-03FA-583D-EA3C-53940932B110}"/>
              </a:ext>
            </a:extLst>
          </p:cNvPr>
          <p:cNvPicPr>
            <a:picLocks noChangeAspect="1"/>
          </p:cNvPicPr>
          <p:nvPr/>
        </p:nvPicPr>
        <p:blipFill>
          <a:blip r:embed="rId8"/>
          <a:stretch>
            <a:fillRect/>
          </a:stretch>
        </p:blipFill>
        <p:spPr>
          <a:xfrm>
            <a:off x="11922231" y="8578216"/>
            <a:ext cx="4330824" cy="1580197"/>
          </a:xfrm>
          <a:prstGeom prst="rect">
            <a:avLst/>
          </a:prstGeom>
        </p:spPr>
      </p:pic>
      <p:pic>
        <p:nvPicPr>
          <p:cNvPr id="5" name="Recorded Sound">
            <a:hlinkClick r:id="" action="ppaction://media"/>
            <a:extLst>
              <a:ext uri="{FF2B5EF4-FFF2-40B4-BE49-F238E27FC236}">
                <a16:creationId xmlns:a16="http://schemas.microsoft.com/office/drawing/2014/main" id="{E4377286-DB5C-CCE8-7FE2-056017462F9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03265" y="9263571"/>
            <a:ext cx="609600" cy="609600"/>
          </a:xfrm>
          <a:prstGeom prst="rect">
            <a:avLst/>
          </a:prstGeom>
        </p:spPr>
      </p:pic>
    </p:spTree>
    <p:extLst>
      <p:ext uri="{BB962C8B-B14F-4D97-AF65-F5344CB8AC3E}">
        <p14:creationId xmlns:p14="http://schemas.microsoft.com/office/powerpoint/2010/main" val="3115663805"/>
      </p:ext>
    </p:extLst>
  </p:cSld>
  <p:clrMapOvr>
    <a:masterClrMapping/>
  </p:clrMapOvr>
  <mc:AlternateContent xmlns:mc="http://schemas.openxmlformats.org/markup-compatibility/2006">
    <mc:Choice xmlns:p14="http://schemas.microsoft.com/office/powerpoint/2010/main" Requires="p14">
      <p:transition spd="slow" p14:dur="2000" advTm="17657"/>
    </mc:Choice>
    <mc:Fallback>
      <p:transition spd="slow" advTm="17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7CD30-A1F7-2C28-258A-083E26195E1C}"/>
              </a:ext>
            </a:extLst>
          </p:cNvPr>
          <p:cNvSpPr>
            <a:spLocks noGrp="1"/>
          </p:cNvSpPr>
          <p:nvPr>
            <p:ph type="title"/>
          </p:nvPr>
        </p:nvSpPr>
        <p:spPr/>
        <p:txBody>
          <a:bodyPr/>
          <a:lstStyle/>
          <a:p>
            <a:r>
              <a:rPr lang="en-IE" dirty="0"/>
              <a:t>Class task. </a:t>
            </a:r>
          </a:p>
        </p:txBody>
      </p:sp>
      <p:graphicFrame>
        <p:nvGraphicFramePr>
          <p:cNvPr id="4" name="Table 4">
            <a:extLst>
              <a:ext uri="{FF2B5EF4-FFF2-40B4-BE49-F238E27FC236}">
                <a16:creationId xmlns:a16="http://schemas.microsoft.com/office/drawing/2014/main" id="{3CE37810-2154-5784-8FA9-19A24F4C24D7}"/>
              </a:ext>
            </a:extLst>
          </p:cNvPr>
          <p:cNvGraphicFramePr>
            <a:graphicFrameLocks noGrp="1"/>
          </p:cNvGraphicFramePr>
          <p:nvPr>
            <p:ph idx="1"/>
            <p:extLst>
              <p:ext uri="{D42A27DB-BD31-4B8C-83A1-F6EECF244321}">
                <p14:modId xmlns:p14="http://schemas.microsoft.com/office/powerpoint/2010/main" val="4255658196"/>
              </p:ext>
            </p:extLst>
          </p:nvPr>
        </p:nvGraphicFramePr>
        <p:xfrm>
          <a:off x="947739" y="1874836"/>
          <a:ext cx="6672261" cy="6469014"/>
        </p:xfrm>
        <a:graphic>
          <a:graphicData uri="http://schemas.openxmlformats.org/drawingml/2006/table">
            <a:tbl>
              <a:tblPr firstRow="1" bandRow="1">
                <a:tableStyleId>{5C22544A-7EE6-4342-B048-85BDC9FD1C3A}</a:tableStyleId>
              </a:tblPr>
              <a:tblGrid>
                <a:gridCol w="2224087">
                  <a:extLst>
                    <a:ext uri="{9D8B030D-6E8A-4147-A177-3AD203B41FA5}">
                      <a16:colId xmlns:a16="http://schemas.microsoft.com/office/drawing/2014/main" val="444057580"/>
                    </a:ext>
                  </a:extLst>
                </a:gridCol>
                <a:gridCol w="2224087">
                  <a:extLst>
                    <a:ext uri="{9D8B030D-6E8A-4147-A177-3AD203B41FA5}">
                      <a16:colId xmlns:a16="http://schemas.microsoft.com/office/drawing/2014/main" val="2382930846"/>
                    </a:ext>
                  </a:extLst>
                </a:gridCol>
                <a:gridCol w="2224087">
                  <a:extLst>
                    <a:ext uri="{9D8B030D-6E8A-4147-A177-3AD203B41FA5}">
                      <a16:colId xmlns:a16="http://schemas.microsoft.com/office/drawing/2014/main" val="855968602"/>
                    </a:ext>
                  </a:extLst>
                </a:gridCol>
              </a:tblGrid>
              <a:tr h="1303584">
                <a:tc>
                  <a:txBody>
                    <a:bodyPr/>
                    <a:lstStyle/>
                    <a:p>
                      <a:pPr algn="ctr"/>
                      <a:r>
                        <a:rPr lang="en-IE" dirty="0"/>
                        <a:t>Mammal</a:t>
                      </a:r>
                    </a:p>
                  </a:txBody>
                  <a:tcPr/>
                </a:tc>
                <a:tc>
                  <a:txBody>
                    <a:bodyPr/>
                    <a:lstStyle/>
                    <a:p>
                      <a:pPr algn="ctr"/>
                      <a:r>
                        <a:rPr lang="en-IE" dirty="0"/>
                        <a:t>Lowest frequency (Hz)</a:t>
                      </a:r>
                    </a:p>
                  </a:txBody>
                  <a:tcPr/>
                </a:tc>
                <a:tc>
                  <a:txBody>
                    <a:bodyPr/>
                    <a:lstStyle/>
                    <a:p>
                      <a:pPr algn="ctr"/>
                      <a:r>
                        <a:rPr lang="en-IE" dirty="0"/>
                        <a:t>Highest Frequency (Hz)</a:t>
                      </a:r>
                    </a:p>
                  </a:txBody>
                  <a:tcPr/>
                </a:tc>
                <a:extLst>
                  <a:ext uri="{0D108BD9-81ED-4DB2-BD59-A6C34878D82A}">
                    <a16:rowId xmlns:a16="http://schemas.microsoft.com/office/drawing/2014/main" val="1502538123"/>
                  </a:ext>
                </a:extLst>
              </a:tr>
              <a:tr h="1031751">
                <a:tc>
                  <a:txBody>
                    <a:bodyPr/>
                    <a:lstStyle/>
                    <a:p>
                      <a:pPr algn="ctr"/>
                      <a:r>
                        <a:rPr lang="en-IE" dirty="0"/>
                        <a:t>Elephant</a:t>
                      </a:r>
                    </a:p>
                  </a:txBody>
                  <a:tcPr/>
                </a:tc>
                <a:tc>
                  <a:txBody>
                    <a:bodyPr/>
                    <a:lstStyle/>
                    <a:p>
                      <a:pPr algn="ctr"/>
                      <a:r>
                        <a:rPr lang="en-IE" dirty="0"/>
                        <a:t>16</a:t>
                      </a:r>
                    </a:p>
                  </a:txBody>
                  <a:tcPr/>
                </a:tc>
                <a:tc>
                  <a:txBody>
                    <a:bodyPr/>
                    <a:lstStyle/>
                    <a:p>
                      <a:pPr algn="ctr"/>
                      <a:r>
                        <a:rPr lang="en-IE" dirty="0"/>
                        <a:t>12,000</a:t>
                      </a:r>
                    </a:p>
                  </a:txBody>
                  <a:tcPr/>
                </a:tc>
                <a:extLst>
                  <a:ext uri="{0D108BD9-81ED-4DB2-BD59-A6C34878D82A}">
                    <a16:rowId xmlns:a16="http://schemas.microsoft.com/office/drawing/2014/main" val="2575750183"/>
                  </a:ext>
                </a:extLst>
              </a:tr>
              <a:tr h="1031751">
                <a:tc>
                  <a:txBody>
                    <a:bodyPr/>
                    <a:lstStyle/>
                    <a:p>
                      <a:pPr algn="ctr"/>
                      <a:r>
                        <a:rPr lang="en-IE" dirty="0"/>
                        <a:t>Human</a:t>
                      </a:r>
                    </a:p>
                  </a:txBody>
                  <a:tcPr/>
                </a:tc>
                <a:tc>
                  <a:txBody>
                    <a:bodyPr/>
                    <a:lstStyle/>
                    <a:p>
                      <a:pPr algn="ctr"/>
                      <a:r>
                        <a:rPr lang="en-IE" dirty="0"/>
                        <a:t>20</a:t>
                      </a:r>
                    </a:p>
                  </a:txBody>
                  <a:tcPr/>
                </a:tc>
                <a:tc>
                  <a:txBody>
                    <a:bodyPr/>
                    <a:lstStyle/>
                    <a:p>
                      <a:pPr algn="ctr"/>
                      <a:r>
                        <a:rPr lang="en-IE" dirty="0"/>
                        <a:t>20,000</a:t>
                      </a:r>
                    </a:p>
                  </a:txBody>
                  <a:tcPr/>
                </a:tc>
                <a:extLst>
                  <a:ext uri="{0D108BD9-81ED-4DB2-BD59-A6C34878D82A}">
                    <a16:rowId xmlns:a16="http://schemas.microsoft.com/office/drawing/2014/main" val="2826865747"/>
                  </a:ext>
                </a:extLst>
              </a:tr>
              <a:tr h="1031751">
                <a:tc>
                  <a:txBody>
                    <a:bodyPr/>
                    <a:lstStyle/>
                    <a:p>
                      <a:pPr algn="ctr"/>
                      <a:r>
                        <a:rPr lang="en-IE" dirty="0"/>
                        <a:t>Dog</a:t>
                      </a:r>
                    </a:p>
                  </a:txBody>
                  <a:tcPr/>
                </a:tc>
                <a:tc>
                  <a:txBody>
                    <a:bodyPr/>
                    <a:lstStyle/>
                    <a:p>
                      <a:pPr algn="ctr"/>
                      <a:r>
                        <a:rPr lang="en-IE" dirty="0"/>
                        <a:t>40</a:t>
                      </a:r>
                    </a:p>
                  </a:txBody>
                  <a:tcPr/>
                </a:tc>
                <a:tc>
                  <a:txBody>
                    <a:bodyPr/>
                    <a:lstStyle/>
                    <a:p>
                      <a:pPr algn="ctr"/>
                      <a:r>
                        <a:rPr lang="en-IE" dirty="0"/>
                        <a:t>60,000</a:t>
                      </a:r>
                    </a:p>
                  </a:txBody>
                  <a:tcPr/>
                </a:tc>
                <a:extLst>
                  <a:ext uri="{0D108BD9-81ED-4DB2-BD59-A6C34878D82A}">
                    <a16:rowId xmlns:a16="http://schemas.microsoft.com/office/drawing/2014/main" val="1400495837"/>
                  </a:ext>
                </a:extLst>
              </a:tr>
              <a:tr h="1031751">
                <a:tc>
                  <a:txBody>
                    <a:bodyPr/>
                    <a:lstStyle/>
                    <a:p>
                      <a:pPr algn="ctr"/>
                      <a:r>
                        <a:rPr lang="en-IE" dirty="0"/>
                        <a:t>Dolphin</a:t>
                      </a:r>
                    </a:p>
                  </a:txBody>
                  <a:tcPr/>
                </a:tc>
                <a:tc>
                  <a:txBody>
                    <a:bodyPr/>
                    <a:lstStyle/>
                    <a:p>
                      <a:pPr algn="ctr"/>
                      <a:r>
                        <a:rPr lang="en-IE" dirty="0"/>
                        <a:t>75</a:t>
                      </a:r>
                    </a:p>
                  </a:txBody>
                  <a:tcPr/>
                </a:tc>
                <a:tc>
                  <a:txBody>
                    <a:bodyPr/>
                    <a:lstStyle/>
                    <a:p>
                      <a:pPr algn="ctr"/>
                      <a:r>
                        <a:rPr lang="en-IE" dirty="0"/>
                        <a:t>160,000</a:t>
                      </a:r>
                    </a:p>
                  </a:txBody>
                  <a:tcPr/>
                </a:tc>
                <a:extLst>
                  <a:ext uri="{0D108BD9-81ED-4DB2-BD59-A6C34878D82A}">
                    <a16:rowId xmlns:a16="http://schemas.microsoft.com/office/drawing/2014/main" val="4188565983"/>
                  </a:ext>
                </a:extLst>
              </a:tr>
              <a:tr h="1031751">
                <a:tc>
                  <a:txBody>
                    <a:bodyPr/>
                    <a:lstStyle/>
                    <a:p>
                      <a:pPr algn="ctr"/>
                      <a:r>
                        <a:rPr lang="en-IE" dirty="0"/>
                        <a:t>Bat</a:t>
                      </a:r>
                    </a:p>
                  </a:txBody>
                  <a:tcPr/>
                </a:tc>
                <a:tc>
                  <a:txBody>
                    <a:bodyPr/>
                    <a:lstStyle/>
                    <a:p>
                      <a:pPr algn="ctr"/>
                      <a:r>
                        <a:rPr lang="en-IE" dirty="0"/>
                        <a:t>15</a:t>
                      </a:r>
                    </a:p>
                  </a:txBody>
                  <a:tcPr/>
                </a:tc>
                <a:tc>
                  <a:txBody>
                    <a:bodyPr/>
                    <a:lstStyle/>
                    <a:p>
                      <a:pPr algn="ctr"/>
                      <a:r>
                        <a:rPr lang="en-IE" dirty="0"/>
                        <a:t>120,000</a:t>
                      </a:r>
                    </a:p>
                  </a:txBody>
                  <a:tcPr/>
                </a:tc>
                <a:extLst>
                  <a:ext uri="{0D108BD9-81ED-4DB2-BD59-A6C34878D82A}">
                    <a16:rowId xmlns:a16="http://schemas.microsoft.com/office/drawing/2014/main" val="3545445861"/>
                  </a:ext>
                </a:extLst>
              </a:tr>
            </a:tbl>
          </a:graphicData>
        </a:graphic>
      </p:graphicFrame>
      <p:pic>
        <p:nvPicPr>
          <p:cNvPr id="6" name="Picture 5" descr="Graphical user interface&#10;&#10;Description automatically generated">
            <a:extLst>
              <a:ext uri="{FF2B5EF4-FFF2-40B4-BE49-F238E27FC236}">
                <a16:creationId xmlns:a16="http://schemas.microsoft.com/office/drawing/2014/main" id="{B1F7127E-D123-61C7-141F-AE0651A3E0D1}"/>
              </a:ext>
            </a:extLst>
          </p:cNvPr>
          <p:cNvPicPr>
            <a:picLocks noChangeAspect="1"/>
          </p:cNvPicPr>
          <p:nvPr/>
        </p:nvPicPr>
        <p:blipFill rotWithShape="1">
          <a:blip r:embed="rId5"/>
          <a:srcRect l="31320" t="46218" r="32500" b="12805"/>
          <a:stretch/>
        </p:blipFill>
        <p:spPr>
          <a:xfrm>
            <a:off x="8128794" y="2518846"/>
            <a:ext cx="7781951" cy="4957719"/>
          </a:xfrm>
          <a:prstGeom prst="rect">
            <a:avLst/>
          </a:prstGeom>
        </p:spPr>
      </p:pic>
      <p:pic>
        <p:nvPicPr>
          <p:cNvPr id="5" name="Picture 5" descr="A picture containing graphical user interface&#10;&#10;Description automatically generated">
            <a:extLst>
              <a:ext uri="{FF2B5EF4-FFF2-40B4-BE49-F238E27FC236}">
                <a16:creationId xmlns:a16="http://schemas.microsoft.com/office/drawing/2014/main" id="{A8A0160F-11E4-A52D-FE04-6323DB109C04}"/>
              </a:ext>
            </a:extLst>
          </p:cNvPr>
          <p:cNvPicPr>
            <a:picLocks noChangeAspect="1"/>
          </p:cNvPicPr>
          <p:nvPr/>
        </p:nvPicPr>
        <p:blipFill>
          <a:blip r:embed="rId6"/>
          <a:stretch>
            <a:fillRect/>
          </a:stretch>
        </p:blipFill>
        <p:spPr>
          <a:xfrm>
            <a:off x="5819623" y="8978974"/>
            <a:ext cx="4150907" cy="1178794"/>
          </a:xfrm>
          <a:prstGeom prst="rect">
            <a:avLst/>
          </a:prstGeom>
        </p:spPr>
      </p:pic>
      <p:pic>
        <p:nvPicPr>
          <p:cNvPr id="8" name="Picture 7" descr="Graphical user interface, text, email&#10;&#10;Description automatically generated">
            <a:extLst>
              <a:ext uri="{FF2B5EF4-FFF2-40B4-BE49-F238E27FC236}">
                <a16:creationId xmlns:a16="http://schemas.microsoft.com/office/drawing/2014/main" id="{5AE5B25E-F8DC-FD1F-FF59-527575C9395A}"/>
              </a:ext>
            </a:extLst>
          </p:cNvPr>
          <p:cNvPicPr>
            <a:picLocks noChangeAspect="1"/>
          </p:cNvPicPr>
          <p:nvPr/>
        </p:nvPicPr>
        <p:blipFill>
          <a:blip r:embed="rId7"/>
          <a:stretch>
            <a:fillRect/>
          </a:stretch>
        </p:blipFill>
        <p:spPr>
          <a:xfrm>
            <a:off x="11922231" y="8578216"/>
            <a:ext cx="4330824" cy="1580197"/>
          </a:xfrm>
          <a:prstGeom prst="rect">
            <a:avLst/>
          </a:prstGeom>
        </p:spPr>
      </p:pic>
      <p:pic>
        <p:nvPicPr>
          <p:cNvPr id="3" name="Recorded Sound">
            <a:hlinkClick r:id="" action="ppaction://media"/>
            <a:extLst>
              <a:ext uri="{FF2B5EF4-FFF2-40B4-BE49-F238E27FC236}">
                <a16:creationId xmlns:a16="http://schemas.microsoft.com/office/drawing/2014/main" id="{5F529363-E616-7A12-19F2-81187974C6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12631" y="9368314"/>
            <a:ext cx="609600" cy="609600"/>
          </a:xfrm>
          <a:prstGeom prst="rect">
            <a:avLst/>
          </a:prstGeom>
        </p:spPr>
      </p:pic>
    </p:spTree>
    <p:extLst>
      <p:ext uri="{BB962C8B-B14F-4D97-AF65-F5344CB8AC3E}">
        <p14:creationId xmlns:p14="http://schemas.microsoft.com/office/powerpoint/2010/main" val="2692561374"/>
      </p:ext>
    </p:extLst>
  </p:cSld>
  <p:clrMapOvr>
    <a:masterClrMapping/>
  </p:clrMapOvr>
  <mc:AlternateContent xmlns:mc="http://schemas.openxmlformats.org/markup-compatibility/2006">
    <mc:Choice xmlns:p14="http://schemas.microsoft.com/office/powerpoint/2010/main" Requires="p14">
      <p:transition spd="slow" p14:dur="2000" advTm="27711"/>
    </mc:Choice>
    <mc:Fallback>
      <p:transition spd="slow" advTm="27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Visualising waves. </a:t>
            </a:r>
          </a:p>
        </p:txBody>
      </p:sp>
      <p:sp>
        <p:nvSpPr>
          <p:cNvPr id="3" name="Content Placeholder 2"/>
          <p:cNvSpPr>
            <a:spLocks noGrp="1"/>
          </p:cNvSpPr>
          <p:nvPr>
            <p:ph idx="1"/>
          </p:nvPr>
        </p:nvSpPr>
        <p:spPr/>
        <p:txBody>
          <a:bodyPr/>
          <a:lstStyle/>
          <a:p>
            <a:r>
              <a:rPr lang="en-IE" dirty="0">
                <a:hlinkClick r:id="rId3"/>
              </a:rPr>
              <a:t>https://www.youtube.com/watch?v=odJxJRAxdFU</a:t>
            </a:r>
            <a:r>
              <a:rPr lang="en-IE" dirty="0"/>
              <a:t> </a:t>
            </a:r>
          </a:p>
          <a:p>
            <a:r>
              <a:rPr lang="en-IE" dirty="0">
                <a:hlinkClick r:id="rId4"/>
              </a:rPr>
              <a:t>https://www.youtube.com/watch?v=TsQL-sXZOLc</a:t>
            </a:r>
            <a:r>
              <a:rPr lang="en-IE" dirty="0"/>
              <a:t> </a:t>
            </a:r>
          </a:p>
          <a:p>
            <a:r>
              <a:rPr lang="en-IE" dirty="0">
                <a:hlinkClick r:id="rId5"/>
              </a:rPr>
              <a:t>https://www.youtube.com/watch?v=uENITui5_jU&amp;list=PLQlnTldJs0ZQRzLgW42JXOV_KjtG7TXck&amp;index=9</a:t>
            </a:r>
            <a:r>
              <a:rPr lang="en-IE" dirty="0"/>
              <a:t> </a:t>
            </a:r>
          </a:p>
        </p:txBody>
      </p:sp>
      <p:pic>
        <p:nvPicPr>
          <p:cNvPr id="5" name="Picture 5" descr="A picture containing graphical user interface&#10;&#10;Description automatically generated">
            <a:extLst>
              <a:ext uri="{FF2B5EF4-FFF2-40B4-BE49-F238E27FC236}">
                <a16:creationId xmlns:a16="http://schemas.microsoft.com/office/drawing/2014/main" id="{DD57E9CC-4E12-0270-4EE6-258EDB73726E}"/>
              </a:ext>
            </a:extLst>
          </p:cNvPr>
          <p:cNvPicPr>
            <a:picLocks noChangeAspect="1"/>
          </p:cNvPicPr>
          <p:nvPr/>
        </p:nvPicPr>
        <p:blipFill>
          <a:blip r:embed="rId6"/>
          <a:stretch>
            <a:fillRect/>
          </a:stretch>
        </p:blipFill>
        <p:spPr>
          <a:xfrm>
            <a:off x="5819623" y="8978974"/>
            <a:ext cx="4150907" cy="1178794"/>
          </a:xfrm>
          <a:prstGeom prst="rect">
            <a:avLst/>
          </a:prstGeom>
        </p:spPr>
      </p:pic>
      <p:pic>
        <p:nvPicPr>
          <p:cNvPr id="7" name="Picture 6" descr="Graphical user interface, text, email&#10;&#10;Description automatically generated">
            <a:extLst>
              <a:ext uri="{FF2B5EF4-FFF2-40B4-BE49-F238E27FC236}">
                <a16:creationId xmlns:a16="http://schemas.microsoft.com/office/drawing/2014/main" id="{54036CB4-2258-8490-DE44-E6DA2F367130}"/>
              </a:ext>
            </a:extLst>
          </p:cNvPr>
          <p:cNvPicPr>
            <a:picLocks noChangeAspect="1"/>
          </p:cNvPicPr>
          <p:nvPr/>
        </p:nvPicPr>
        <p:blipFill>
          <a:blip r:embed="rId7"/>
          <a:stretch>
            <a:fillRect/>
          </a:stretch>
        </p:blipFill>
        <p:spPr>
          <a:xfrm>
            <a:off x="11922231" y="8578216"/>
            <a:ext cx="4330824" cy="1580197"/>
          </a:xfrm>
          <a:prstGeom prst="rect">
            <a:avLst/>
          </a:prstGeom>
        </p:spPr>
      </p:pic>
    </p:spTree>
    <p:extLst>
      <p:ext uri="{BB962C8B-B14F-4D97-AF65-F5344CB8AC3E}">
        <p14:creationId xmlns:p14="http://schemas.microsoft.com/office/powerpoint/2010/main" val="3495857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ctr" defTabSz="1267752" eaLnBrk="1" fontAlgn="auto" hangingPunct="1">
              <a:spcBef>
                <a:spcPts val="0"/>
              </a:spcBef>
              <a:spcAft>
                <a:spcPts val="0"/>
              </a:spcAft>
            </a:pPr>
            <a:br>
              <a:rPr lang="en-US" sz="3200" dirty="0">
                <a:solidFill>
                  <a:prstClr val="black"/>
                </a:solidFill>
                <a:ea typeface="+mn-ea"/>
                <a:cs typeface="+mn-cs"/>
              </a:rPr>
            </a:br>
            <a:r>
              <a:rPr lang="en-IE" sz="3200" dirty="0">
                <a:ea typeface="+mj-lt"/>
                <a:cs typeface="+mj-lt"/>
              </a:rPr>
              <a:t>Bibliography</a:t>
            </a:r>
            <a:br>
              <a:rPr lang="en-US" sz="3200" dirty="0">
                <a:solidFill>
                  <a:prstClr val="black"/>
                </a:solidFill>
                <a:ea typeface="+mn-ea"/>
                <a:cs typeface="+mn-cs"/>
              </a:rPr>
            </a:br>
            <a:endParaRPr lang="en-IE" sz="3200" dirty="0"/>
          </a:p>
        </p:txBody>
      </p:sp>
      <p:sp>
        <p:nvSpPr>
          <p:cNvPr id="3" name="Content Placeholder 2"/>
          <p:cNvSpPr>
            <a:spLocks noGrp="1"/>
          </p:cNvSpPr>
          <p:nvPr>
            <p:ph idx="1"/>
          </p:nvPr>
        </p:nvSpPr>
        <p:spPr/>
        <p:txBody>
          <a:bodyPr/>
          <a:lstStyle/>
          <a:p>
            <a:pPr marL="0" lvl="0" indent="0">
              <a:buNone/>
            </a:pPr>
            <a:endParaRPr lang="en-IE" sz="4000" b="1" dirty="0"/>
          </a:p>
          <a:p>
            <a:pPr marL="0" lvl="0" indent="0">
              <a:buNone/>
            </a:pPr>
            <a:r>
              <a:rPr lang="en-IE" sz="1600" b="1" dirty="0"/>
              <a:t>Useful links:</a:t>
            </a:r>
          </a:p>
          <a:p>
            <a:pPr marL="0" lvl="0" indent="0">
              <a:buNone/>
            </a:pPr>
            <a:r>
              <a:rPr lang="en-IE" sz="1600" b="1" dirty="0"/>
              <a:t> </a:t>
            </a:r>
          </a:p>
          <a:p>
            <a:pPr marL="0" lvl="0" indent="0">
              <a:buNone/>
            </a:pPr>
            <a:r>
              <a:rPr lang="en-IE" sz="1400" b="1" dirty="0">
                <a:hlinkClick r:id="rId2"/>
              </a:rPr>
              <a:t>https://www.physicsclassroom.com/lab/sound/Slabs</a:t>
            </a:r>
            <a:endParaRPr lang="en-IE" sz="1400" b="1" dirty="0"/>
          </a:p>
          <a:p>
            <a:pPr marL="0" lvl="0" indent="0">
              <a:buNone/>
            </a:pPr>
            <a:r>
              <a:rPr lang="en-IE" sz="1400" b="1" dirty="0" err="1"/>
              <a:t>Boomwhacker</a:t>
            </a:r>
            <a:r>
              <a:rPr lang="en-IE" sz="1400" b="1" dirty="0"/>
              <a:t> song sheet </a:t>
            </a:r>
            <a:r>
              <a:rPr lang="en-IE" sz="1400" b="1" dirty="0">
                <a:hlinkClick r:id="rId3"/>
              </a:rPr>
              <a:t>https://www.pinterest.ie/pin/686376799463008817/?mt=login</a:t>
            </a:r>
            <a:r>
              <a:rPr lang="en-IE" sz="1400" b="1" dirty="0"/>
              <a:t> </a:t>
            </a:r>
          </a:p>
          <a:p>
            <a:pPr marL="514350" lvl="0" indent="-514350">
              <a:buAutoNum type="arabicPeriod"/>
            </a:pPr>
            <a:endParaRPr lang="en-IE" sz="1600" b="1" dirty="0"/>
          </a:p>
          <a:p>
            <a:pPr marL="514350" lvl="0" indent="-514350">
              <a:buAutoNum type="arabicPeriod"/>
            </a:pPr>
            <a:endParaRPr lang="en-IE" sz="1600" b="1" dirty="0"/>
          </a:p>
          <a:p>
            <a:pPr marL="514350" lvl="0" indent="-514350">
              <a:buAutoNum type="arabicPeriod"/>
            </a:pPr>
            <a:endParaRPr lang="en-IE" sz="1600" b="1" dirty="0"/>
          </a:p>
          <a:p>
            <a:pPr marL="514350" lvl="0" indent="-514350">
              <a:buAutoNum type="arabicPeriod"/>
            </a:pPr>
            <a:endParaRPr lang="en-IE" sz="1600" b="1" dirty="0"/>
          </a:p>
          <a:p>
            <a:pPr marL="0" lvl="0" indent="0">
              <a:buNone/>
            </a:pPr>
            <a:r>
              <a:rPr lang="en-IE" sz="1600" b="1" dirty="0"/>
              <a:t>Image Sources. </a:t>
            </a:r>
          </a:p>
          <a:p>
            <a:pPr marL="514350" lvl="0" indent="-514350">
              <a:buAutoNum type="arabicPeriod"/>
            </a:pPr>
            <a:r>
              <a:rPr lang="en-IE" sz="1600" b="1" dirty="0"/>
              <a:t>Sound wave </a:t>
            </a:r>
            <a:r>
              <a:rPr lang="en-IE" sz="1600" b="1" dirty="0">
                <a:hlinkClick r:id="rId4"/>
              </a:rPr>
              <a:t>https://www.ducksters.com/science/physics/sound_wave_characteristics.php</a:t>
            </a:r>
            <a:endParaRPr lang="en-IE" sz="1600" b="1" dirty="0"/>
          </a:p>
          <a:p>
            <a:pPr marL="514350" lvl="0" indent="-514350">
              <a:buAutoNum type="arabicPeriod"/>
            </a:pPr>
            <a:r>
              <a:rPr lang="en-IE" sz="1600" b="1" dirty="0"/>
              <a:t>Parts of the wave </a:t>
            </a:r>
            <a:r>
              <a:rPr lang="en-IE" sz="1600" b="1" dirty="0">
                <a:hlinkClick r:id="rId5"/>
              </a:rPr>
              <a:t>https://thescienceofwaves.weebly.com/parts-and-types-of-a-wave.html</a:t>
            </a:r>
            <a:r>
              <a:rPr lang="en-IE" sz="1600" b="1" dirty="0"/>
              <a:t> </a:t>
            </a:r>
          </a:p>
          <a:p>
            <a:pPr marL="514350" lvl="0" indent="-514350">
              <a:buAutoNum type="arabicPeriod"/>
            </a:pPr>
            <a:r>
              <a:rPr lang="en-IE" sz="1600" b="1" dirty="0">
                <a:hlinkClick r:id="rId6"/>
              </a:rPr>
              <a:t>https://scitechdaily.com/sound-science-great-headphones-blend-physics-anatomy-and-psychology/</a:t>
            </a:r>
            <a:r>
              <a:rPr lang="en-IE" sz="1600" b="1" dirty="0"/>
              <a:t>   </a:t>
            </a:r>
          </a:p>
          <a:p>
            <a:pPr marL="514350" lvl="0" indent="-514350">
              <a:buAutoNum type="arabicPeriod"/>
            </a:pPr>
            <a:r>
              <a:rPr lang="en-IE" sz="1600" b="1" dirty="0"/>
              <a:t>Sonic boom </a:t>
            </a:r>
            <a:r>
              <a:rPr lang="en-IE" sz="1600" b="1" dirty="0">
                <a:hlinkClick r:id="rId7"/>
              </a:rPr>
              <a:t>https://en.wikipedia.org/wiki/Sound_barrier</a:t>
            </a:r>
            <a:r>
              <a:rPr lang="en-IE" sz="1600" b="1" dirty="0"/>
              <a:t> </a:t>
            </a:r>
          </a:p>
          <a:p>
            <a:pPr marL="514350" lvl="0" indent="-514350">
              <a:buAutoNum type="arabicPeriod"/>
            </a:pPr>
            <a:r>
              <a:rPr lang="en-IE" sz="1600" b="1" dirty="0"/>
              <a:t>Concorde </a:t>
            </a:r>
            <a:r>
              <a:rPr lang="en-IE" sz="1600" b="1" dirty="0">
                <a:hlinkClick r:id="rId8"/>
              </a:rPr>
              <a:t>https://www.bbc.com/news/business-44795639</a:t>
            </a:r>
            <a:r>
              <a:rPr lang="en-IE" sz="1600" b="1" dirty="0"/>
              <a:t> </a:t>
            </a:r>
          </a:p>
          <a:p>
            <a:pPr marL="514350" lvl="0" indent="-514350">
              <a:buAutoNum type="arabicPeriod"/>
            </a:pPr>
            <a:r>
              <a:rPr lang="en-IE" sz="1600" b="1" dirty="0" err="1"/>
              <a:t>Boomwhacker</a:t>
            </a:r>
            <a:r>
              <a:rPr lang="en-IE" sz="1600" b="1" dirty="0"/>
              <a:t> </a:t>
            </a:r>
            <a:r>
              <a:rPr lang="en-IE" sz="1600" b="1" dirty="0">
                <a:hlinkClick r:id="rId9"/>
              </a:rPr>
              <a:t>http://www.physikanten.de/experiments/boomwhackers</a:t>
            </a:r>
            <a:r>
              <a:rPr lang="en-IE" sz="1600" b="1" dirty="0"/>
              <a:t> </a:t>
            </a:r>
          </a:p>
          <a:p>
            <a:pPr marL="514350" lvl="0" indent="-514350">
              <a:buAutoNum type="arabicPeriod"/>
            </a:pPr>
            <a:endParaRPr lang="en-IE" sz="180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10"/>
          <a:stretch>
            <a:fillRect/>
          </a:stretch>
        </p:blipFill>
        <p:spPr>
          <a:xfrm>
            <a:off x="11922231" y="8578216"/>
            <a:ext cx="4330824" cy="1580197"/>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98ED9121-B3FB-E270-3E20-BF11B51F20E8}"/>
              </a:ext>
            </a:extLst>
          </p:cNvPr>
          <p:cNvPicPr>
            <a:picLocks noChangeAspect="1"/>
          </p:cNvPicPr>
          <p:nvPr/>
        </p:nvPicPr>
        <p:blipFill>
          <a:blip r:embed="rId11"/>
          <a:stretch>
            <a:fillRect/>
          </a:stretch>
        </p:blipFill>
        <p:spPr>
          <a:xfrm>
            <a:off x="5819623" y="8978974"/>
            <a:ext cx="4150907" cy="1178794"/>
          </a:xfrm>
          <a:prstGeom prst="rect">
            <a:avLst/>
          </a:prstGeom>
        </p:spPr>
      </p:pic>
    </p:spTree>
    <p:extLst>
      <p:ext uri="{BB962C8B-B14F-4D97-AF65-F5344CB8AC3E}">
        <p14:creationId xmlns:p14="http://schemas.microsoft.com/office/powerpoint/2010/main" val="1238428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4400" dirty="0">
                <a:ea typeface="ヒラギノ角ゴ Pro W3"/>
              </a:rPr>
              <a:t>Learning Outcomes</a:t>
            </a:r>
            <a:endParaRPr lang="en-IE" dirty="0"/>
          </a:p>
        </p:txBody>
      </p:sp>
      <p:pic>
        <p:nvPicPr>
          <p:cNvPr id="6" name="Picture 5" descr="A picture containing graphical user interface&#10;&#10;Description automatically generated">
            <a:extLst>
              <a:ext uri="{FF2B5EF4-FFF2-40B4-BE49-F238E27FC236}">
                <a16:creationId xmlns:a16="http://schemas.microsoft.com/office/drawing/2014/main" id="{9760B6CA-3B4F-21F7-A7B5-56B28578CF6B}"/>
              </a:ext>
            </a:extLst>
          </p:cNvPr>
          <p:cNvPicPr>
            <a:picLocks noChangeAspect="1"/>
          </p:cNvPicPr>
          <p:nvPr/>
        </p:nvPicPr>
        <p:blipFill>
          <a:blip r:embed="rId5"/>
          <a:stretch>
            <a:fillRect/>
          </a:stretch>
        </p:blipFill>
        <p:spPr>
          <a:xfrm>
            <a:off x="5819623" y="8978974"/>
            <a:ext cx="4150907" cy="1178794"/>
          </a:xfrm>
          <a:prstGeom prst="rect">
            <a:avLst/>
          </a:prstGeom>
        </p:spPr>
      </p:pic>
      <p:pic>
        <p:nvPicPr>
          <p:cNvPr id="8" name="Picture 7" descr="Graphical user interface, text, email&#10;&#10;Description automatically generated">
            <a:extLst>
              <a:ext uri="{FF2B5EF4-FFF2-40B4-BE49-F238E27FC236}">
                <a16:creationId xmlns:a16="http://schemas.microsoft.com/office/drawing/2014/main" id="{D45E3F7D-B908-94F9-B8D6-07E543C59EE8}"/>
              </a:ext>
            </a:extLst>
          </p:cNvPr>
          <p:cNvPicPr>
            <a:picLocks noChangeAspect="1"/>
          </p:cNvPicPr>
          <p:nvPr/>
        </p:nvPicPr>
        <p:blipFill>
          <a:blip r:embed="rId6"/>
          <a:stretch>
            <a:fillRect/>
          </a:stretch>
        </p:blipFill>
        <p:spPr>
          <a:xfrm>
            <a:off x="11922231" y="8578216"/>
            <a:ext cx="4330824" cy="1580197"/>
          </a:xfrm>
          <a:prstGeom prst="rect">
            <a:avLst/>
          </a:prstGeom>
        </p:spPr>
      </p:pic>
      <p:pic>
        <p:nvPicPr>
          <p:cNvPr id="9" name="Picture 9" descr="A picture containing diagram&#10;&#10;Description automatically generated">
            <a:extLst>
              <a:ext uri="{FF2B5EF4-FFF2-40B4-BE49-F238E27FC236}">
                <a16:creationId xmlns:a16="http://schemas.microsoft.com/office/drawing/2014/main" id="{7525728B-D777-A751-C725-4F0FD6015676}"/>
              </a:ext>
            </a:extLst>
          </p:cNvPr>
          <p:cNvPicPr>
            <a:picLocks noGrp="1" noChangeAspect="1"/>
          </p:cNvPicPr>
          <p:nvPr>
            <p:ph idx="1"/>
          </p:nvPr>
        </p:nvPicPr>
        <p:blipFill rotWithShape="1">
          <a:blip r:embed="rId7"/>
          <a:srcRect l="21428" t="47885" r="33928" b="37898"/>
          <a:stretch/>
        </p:blipFill>
        <p:spPr>
          <a:xfrm rot="-5400000">
            <a:off x="-717688" y="4585153"/>
            <a:ext cx="5326063" cy="953128"/>
          </a:xfrm>
        </p:spPr>
      </p:pic>
      <p:pic>
        <p:nvPicPr>
          <p:cNvPr id="10" name="Picture 10" descr="Graphical user interface&#10;&#10;Description automatically generated">
            <a:extLst>
              <a:ext uri="{FF2B5EF4-FFF2-40B4-BE49-F238E27FC236}">
                <a16:creationId xmlns:a16="http://schemas.microsoft.com/office/drawing/2014/main" id="{34186252-72EB-669B-E412-311CB94819D5}"/>
              </a:ext>
            </a:extLst>
          </p:cNvPr>
          <p:cNvPicPr>
            <a:picLocks noChangeAspect="1"/>
          </p:cNvPicPr>
          <p:nvPr/>
        </p:nvPicPr>
        <p:blipFill rotWithShape="1">
          <a:blip r:embed="rId8"/>
          <a:srcRect l="51510" t="37285" r="7171" b="41840"/>
          <a:stretch/>
        </p:blipFill>
        <p:spPr>
          <a:xfrm>
            <a:off x="5280589" y="1403248"/>
            <a:ext cx="5254288" cy="1504558"/>
          </a:xfrm>
          <a:prstGeom prst="rect">
            <a:avLst/>
          </a:prstGeom>
        </p:spPr>
      </p:pic>
      <p:pic>
        <p:nvPicPr>
          <p:cNvPr id="12" name="Picture 12" descr="A screenshot of a computer&#10;&#10;Description automatically generated">
            <a:extLst>
              <a:ext uri="{FF2B5EF4-FFF2-40B4-BE49-F238E27FC236}">
                <a16:creationId xmlns:a16="http://schemas.microsoft.com/office/drawing/2014/main" id="{31F9584A-FE99-9F28-8BDE-8DA5212C46D3}"/>
              </a:ext>
            </a:extLst>
          </p:cNvPr>
          <p:cNvPicPr>
            <a:picLocks noChangeAspect="1"/>
          </p:cNvPicPr>
          <p:nvPr/>
        </p:nvPicPr>
        <p:blipFill rotWithShape="1">
          <a:blip r:embed="rId9"/>
          <a:srcRect l="32606" t="23038" r="33951" b="39747"/>
          <a:stretch/>
        </p:blipFill>
        <p:spPr>
          <a:xfrm>
            <a:off x="3802055" y="2922074"/>
            <a:ext cx="8630403" cy="5391347"/>
          </a:xfrm>
          <a:prstGeom prst="rect">
            <a:avLst/>
          </a:prstGeom>
        </p:spPr>
      </p:pic>
      <p:pic>
        <p:nvPicPr>
          <p:cNvPr id="3" name="Recorded Sound">
            <a:hlinkClick r:id="" action="ppaction://media"/>
            <a:extLst>
              <a:ext uri="{FF2B5EF4-FFF2-40B4-BE49-F238E27FC236}">
                <a16:creationId xmlns:a16="http://schemas.microsoft.com/office/drawing/2014/main" id="{C62402D6-ACAB-0552-9843-990DC99507D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12631" y="9368314"/>
            <a:ext cx="609600" cy="609600"/>
          </a:xfrm>
          <a:prstGeom prst="rect">
            <a:avLst/>
          </a:prstGeom>
        </p:spPr>
      </p:pic>
    </p:spTree>
    <p:extLst>
      <p:ext uri="{BB962C8B-B14F-4D97-AF65-F5344CB8AC3E}">
        <p14:creationId xmlns:p14="http://schemas.microsoft.com/office/powerpoint/2010/main" val="100938875"/>
      </p:ext>
    </p:extLst>
  </p:cSld>
  <p:clrMapOvr>
    <a:masterClrMapping/>
  </p:clrMapOvr>
  <mc:AlternateContent xmlns:mc="http://schemas.openxmlformats.org/markup-compatibility/2006">
    <mc:Choice xmlns:p14="http://schemas.microsoft.com/office/powerpoint/2010/main" Requires="p14">
      <p:transition spd="slow" p14:dur="2000" advTm="19584"/>
    </mc:Choice>
    <mc:Fallback>
      <p:transition spd="slow" advTm="19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6760"/>
            <a:ext cx="16257588" cy="9144893"/>
          </a:xfrm>
          <a:prstGeom prst="rect">
            <a:avLst/>
          </a:prstGeom>
        </p:spPr>
      </p:pic>
      <p:sp>
        <p:nvSpPr>
          <p:cNvPr id="2" name="Title 1"/>
          <p:cNvSpPr>
            <a:spLocks noGrp="1"/>
          </p:cNvSpPr>
          <p:nvPr>
            <p:ph type="title"/>
          </p:nvPr>
        </p:nvSpPr>
        <p:spPr>
          <a:xfrm>
            <a:off x="1117710" y="472613"/>
            <a:ext cx="14022169" cy="1767590"/>
          </a:xfrm>
        </p:spPr>
        <p:txBody>
          <a:bodyPr/>
          <a:lstStyle/>
          <a:p>
            <a:pPr algn="ctr"/>
            <a:r>
              <a:rPr lang="en-IE" b="1" dirty="0"/>
              <a:t>Contact Details</a:t>
            </a:r>
          </a:p>
        </p:txBody>
      </p:sp>
      <p:sp>
        <p:nvSpPr>
          <p:cNvPr id="3" name="Content Placeholder 2"/>
          <p:cNvSpPr>
            <a:spLocks noGrp="1"/>
          </p:cNvSpPr>
          <p:nvPr>
            <p:ph idx="1"/>
          </p:nvPr>
        </p:nvSpPr>
        <p:spPr>
          <a:xfrm>
            <a:off x="1117710" y="2503161"/>
            <a:ext cx="14022169" cy="5802351"/>
          </a:xfrm>
        </p:spPr>
        <p:txBody>
          <a:bodyPr vert="horz" lIns="91440" tIns="45720" rIns="91440" bIns="45720" rtlCol="0" anchor="t">
            <a:normAutofit fontScale="92500" lnSpcReduction="20000"/>
          </a:bodyPr>
          <a:lstStyle/>
          <a:p>
            <a:pPr marL="0" indent="0" algn="ctr">
              <a:buNone/>
            </a:pPr>
            <a:endParaRPr lang="en-IE" sz="4321" b="1" dirty="0"/>
          </a:p>
          <a:p>
            <a:pPr marL="0" indent="0" algn="ctr">
              <a:buNone/>
            </a:pPr>
            <a:r>
              <a:rPr lang="en-IE" sz="4267" b="1" dirty="0"/>
              <a:t>Register for on-line CPD resources: </a:t>
            </a:r>
            <a:r>
              <a:rPr lang="en-IE" sz="4267" b="1" dirty="0">
                <a:hlinkClick r:id="rId3"/>
              </a:rPr>
              <a:t>https://epistem.ie</a:t>
            </a:r>
            <a:endParaRPr lang="en-IE" sz="4267" b="1" dirty="0"/>
          </a:p>
          <a:p>
            <a:pPr marL="0" indent="0" algn="ctr">
              <a:buNone/>
            </a:pPr>
            <a:r>
              <a:rPr lang="en-IE" sz="4267" b="1" dirty="0">
                <a:cs typeface="Calibri"/>
              </a:rPr>
              <a:t>EPI</a:t>
            </a:r>
            <a:r>
              <a:rPr lang="en-IE" sz="4267" b="1" dirty="0">
                <a:latin typeface="DengXian" panose="02010600030101010101" pitchFamily="2" charset="-122"/>
                <a:ea typeface="DengXian" panose="02010600030101010101" pitchFamily="2" charset="-122"/>
                <a:cs typeface="Calibri"/>
              </a:rPr>
              <a:t>•</a:t>
            </a:r>
            <a:r>
              <a:rPr lang="en-IE" sz="4267" b="1" dirty="0">
                <a:cs typeface="Calibri"/>
              </a:rPr>
              <a:t>STEM project: </a:t>
            </a:r>
            <a:r>
              <a:rPr lang="en-IE" sz="4267" b="1" dirty="0">
                <a:cs typeface="Calibri"/>
                <a:hlinkClick r:id="rId4"/>
              </a:rPr>
              <a:t>Resources</a:t>
            </a:r>
            <a:endParaRPr lang="en-IE" sz="4267" b="1" dirty="0">
              <a:cs typeface="Calibri"/>
            </a:endParaRPr>
          </a:p>
          <a:p>
            <a:pPr marL="0" indent="0" algn="ctr">
              <a:buNone/>
            </a:pPr>
            <a:r>
              <a:rPr lang="en-IE" sz="4267" b="1" dirty="0">
                <a:cs typeface="Calibri"/>
              </a:rPr>
              <a:t>Contact: </a:t>
            </a:r>
            <a:r>
              <a:rPr lang="en-IE" sz="4267" dirty="0">
                <a:cs typeface="Calibri"/>
              </a:rPr>
              <a:t>Helen Fitzgerald, Senior Executive Administrator</a:t>
            </a:r>
          </a:p>
          <a:p>
            <a:pPr marL="0" indent="0" algn="ctr">
              <a:buNone/>
            </a:pPr>
            <a:r>
              <a:rPr lang="en-IE" sz="4267" b="1" dirty="0"/>
              <a:t>Email: </a:t>
            </a:r>
            <a:r>
              <a:rPr lang="en-IE" sz="4267" b="1" dirty="0">
                <a:hlinkClick r:id="rId5"/>
              </a:rPr>
              <a:t>helen.fitzgerald@ul.ie</a:t>
            </a:r>
            <a:endParaRPr lang="en-IE" sz="4267" b="1" dirty="0"/>
          </a:p>
          <a:p>
            <a:pPr marL="0" indent="0" algn="ctr">
              <a:buNone/>
            </a:pPr>
            <a:endParaRPr lang="en-IE" sz="4321" b="1" dirty="0"/>
          </a:p>
          <a:p>
            <a:pPr marL="0" indent="0" algn="ctr">
              <a:buNone/>
            </a:pPr>
            <a:r>
              <a:rPr lang="en-IE" sz="2267" b="1" dirty="0"/>
              <a:t>This on-line CPD project [HEA funded] is an initiative with EPI</a:t>
            </a:r>
            <a:r>
              <a:rPr lang="en-IE" sz="2267" b="1" dirty="0">
                <a:latin typeface="DengXian" panose="02010600030101010101" pitchFamily="2" charset="-122"/>
                <a:ea typeface="DengXian" panose="02010600030101010101" pitchFamily="2" charset="-122"/>
              </a:rPr>
              <a:t>•STEM for science and mathematics secondary teachers in Ireland. The research-led development team include:</a:t>
            </a:r>
          </a:p>
          <a:p>
            <a:pPr marL="0" indent="0" algn="ctr">
              <a:buNone/>
            </a:pPr>
            <a:r>
              <a:rPr lang="en-IE" sz="2250" b="1" dirty="0">
                <a:latin typeface="DengXian"/>
                <a:ea typeface="DengXian"/>
              </a:rPr>
              <a:t>Geraldine Mooney </a:t>
            </a:r>
            <a:r>
              <a:rPr lang="en-IE" sz="2250" b="1" dirty="0" err="1">
                <a:latin typeface="DengXian"/>
                <a:ea typeface="DengXian"/>
              </a:rPr>
              <a:t>Simmie</a:t>
            </a:r>
            <a:r>
              <a:rPr lang="en-IE" sz="2250" b="1" dirty="0">
                <a:latin typeface="DengXian"/>
                <a:ea typeface="DengXian"/>
              </a:rPr>
              <a:t>, Niamh O’Meara, Merrilyn Goos, Stephen Comiskey, Ciara Lane, Tracey O’Connell, Vo Van De, Tara Ryan, Martina Scully, Jack Nealon, Daniel Casey, Keith Kennedy, Annette Forster, </a:t>
            </a:r>
            <a:r>
              <a:rPr lang="en-IE" sz="2250" b="1" dirty="0" err="1">
                <a:latin typeface="DengXian"/>
                <a:ea typeface="DengXian"/>
              </a:rPr>
              <a:t>Céren</a:t>
            </a:r>
            <a:r>
              <a:rPr lang="en-IE" sz="2250" b="1" dirty="0">
                <a:latin typeface="DengXian"/>
                <a:ea typeface="DengXian"/>
              </a:rPr>
              <a:t> O’Connell, Martha Cosgrave, Veronica Ryan, Gemma Henstock</a:t>
            </a:r>
            <a:endParaRPr lang="en-IE" sz="2267" b="1" dirty="0"/>
          </a:p>
          <a:p>
            <a:pPr marL="0" indent="0" algn="ctr">
              <a:buNone/>
            </a:pPr>
            <a:r>
              <a:rPr lang="en-IE" sz="4321" b="1" dirty="0"/>
              <a:t> </a:t>
            </a:r>
          </a:p>
          <a:p>
            <a:pPr marL="0" indent="0" algn="ctr">
              <a:buNone/>
            </a:pPr>
            <a:endParaRPr lang="en-IE" sz="4321" b="1" dirty="0"/>
          </a:p>
          <a:p>
            <a:pPr marL="304800" indent="-304800"/>
            <a:endParaRPr lang="en-IE" sz="3600" b="1" dirty="0">
              <a:cs typeface="Calibri" panose="020F0502020204030204"/>
            </a:endParaRPr>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13220446" y="8145507"/>
            <a:ext cx="3036006" cy="1509858"/>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D0AF33E2-2E28-2069-416C-FC8DFB5F655C}"/>
              </a:ext>
            </a:extLst>
          </p:cNvPr>
          <p:cNvPicPr>
            <a:picLocks noChangeAspect="1"/>
          </p:cNvPicPr>
          <p:nvPr/>
        </p:nvPicPr>
        <p:blipFill rotWithShape="1">
          <a:blip r:embed="rId7"/>
          <a:srcRect t="34737" r="523" b="38421"/>
          <a:stretch/>
        </p:blipFill>
        <p:spPr>
          <a:xfrm>
            <a:off x="5647967" y="8305512"/>
            <a:ext cx="4961655" cy="1346141"/>
          </a:xfrm>
          <a:prstGeom prst="rect">
            <a:avLst/>
          </a:prstGeom>
        </p:spPr>
      </p:pic>
    </p:spTree>
    <p:extLst>
      <p:ext uri="{BB962C8B-B14F-4D97-AF65-F5344CB8AC3E}">
        <p14:creationId xmlns:p14="http://schemas.microsoft.com/office/powerpoint/2010/main" val="8881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4400" dirty="0">
                <a:ea typeface="ヒラギノ角ゴ Pro W3"/>
              </a:rPr>
              <a:t>Learning Outcomes</a:t>
            </a:r>
            <a:endParaRPr lang="en-IE" dirty="0"/>
          </a:p>
        </p:txBody>
      </p:sp>
      <p:pic>
        <p:nvPicPr>
          <p:cNvPr id="6" name="Picture 5" descr="A picture containing graphical user interface&#10;&#10;Description automatically generated">
            <a:extLst>
              <a:ext uri="{FF2B5EF4-FFF2-40B4-BE49-F238E27FC236}">
                <a16:creationId xmlns:a16="http://schemas.microsoft.com/office/drawing/2014/main" id="{9760B6CA-3B4F-21F7-A7B5-56B28578CF6B}"/>
              </a:ext>
            </a:extLst>
          </p:cNvPr>
          <p:cNvPicPr>
            <a:picLocks noChangeAspect="1"/>
          </p:cNvPicPr>
          <p:nvPr/>
        </p:nvPicPr>
        <p:blipFill>
          <a:blip r:embed="rId5"/>
          <a:stretch>
            <a:fillRect/>
          </a:stretch>
        </p:blipFill>
        <p:spPr>
          <a:xfrm>
            <a:off x="5819623" y="8978974"/>
            <a:ext cx="4150907" cy="1178794"/>
          </a:xfrm>
          <a:prstGeom prst="rect">
            <a:avLst/>
          </a:prstGeom>
        </p:spPr>
      </p:pic>
      <p:pic>
        <p:nvPicPr>
          <p:cNvPr id="8" name="Picture 7" descr="Graphical user interface, text, email&#10;&#10;Description automatically generated">
            <a:extLst>
              <a:ext uri="{FF2B5EF4-FFF2-40B4-BE49-F238E27FC236}">
                <a16:creationId xmlns:a16="http://schemas.microsoft.com/office/drawing/2014/main" id="{D45E3F7D-B908-94F9-B8D6-07E543C59EE8}"/>
              </a:ext>
            </a:extLst>
          </p:cNvPr>
          <p:cNvPicPr>
            <a:picLocks noChangeAspect="1"/>
          </p:cNvPicPr>
          <p:nvPr/>
        </p:nvPicPr>
        <p:blipFill>
          <a:blip r:embed="rId6"/>
          <a:stretch>
            <a:fillRect/>
          </a:stretch>
        </p:blipFill>
        <p:spPr>
          <a:xfrm>
            <a:off x="11922231" y="8578216"/>
            <a:ext cx="4330824" cy="1580197"/>
          </a:xfrm>
          <a:prstGeom prst="rect">
            <a:avLst/>
          </a:prstGeom>
        </p:spPr>
      </p:pic>
      <p:pic>
        <p:nvPicPr>
          <p:cNvPr id="9" name="Picture 9" descr="A picture containing diagram&#10;&#10;Description automatically generated">
            <a:extLst>
              <a:ext uri="{FF2B5EF4-FFF2-40B4-BE49-F238E27FC236}">
                <a16:creationId xmlns:a16="http://schemas.microsoft.com/office/drawing/2014/main" id="{7525728B-D777-A751-C725-4F0FD6015676}"/>
              </a:ext>
            </a:extLst>
          </p:cNvPr>
          <p:cNvPicPr>
            <a:picLocks noGrp="1" noChangeAspect="1"/>
          </p:cNvPicPr>
          <p:nvPr>
            <p:ph idx="1"/>
          </p:nvPr>
        </p:nvPicPr>
        <p:blipFill rotWithShape="1">
          <a:blip r:embed="rId7"/>
          <a:srcRect l="21428" t="47885" r="33928" b="37898"/>
          <a:stretch/>
        </p:blipFill>
        <p:spPr>
          <a:xfrm rot="-5400000">
            <a:off x="198102" y="4606439"/>
            <a:ext cx="5326063" cy="953128"/>
          </a:xfrm>
        </p:spPr>
      </p:pic>
      <p:pic>
        <p:nvPicPr>
          <p:cNvPr id="10" name="Picture 10" descr="Graphical user interface&#10;&#10;Description automatically generated">
            <a:extLst>
              <a:ext uri="{FF2B5EF4-FFF2-40B4-BE49-F238E27FC236}">
                <a16:creationId xmlns:a16="http://schemas.microsoft.com/office/drawing/2014/main" id="{34186252-72EB-669B-E412-311CB94819D5}"/>
              </a:ext>
            </a:extLst>
          </p:cNvPr>
          <p:cNvPicPr>
            <a:picLocks noChangeAspect="1"/>
          </p:cNvPicPr>
          <p:nvPr/>
        </p:nvPicPr>
        <p:blipFill rotWithShape="1">
          <a:blip r:embed="rId8"/>
          <a:srcRect l="25839" t="37285" r="48490" b="41840"/>
          <a:stretch/>
        </p:blipFill>
        <p:spPr>
          <a:xfrm>
            <a:off x="7816669" y="1679972"/>
            <a:ext cx="3264459" cy="1504558"/>
          </a:xfrm>
          <a:prstGeom prst="rect">
            <a:avLst/>
          </a:prstGeom>
        </p:spPr>
      </p:pic>
      <p:pic>
        <p:nvPicPr>
          <p:cNvPr id="3" name="Picture 3" descr="A screenshot of a computer&#10;&#10;Description automatically generated">
            <a:extLst>
              <a:ext uri="{FF2B5EF4-FFF2-40B4-BE49-F238E27FC236}">
                <a16:creationId xmlns:a16="http://schemas.microsoft.com/office/drawing/2014/main" id="{26D1863A-CEDC-4574-0787-F83D9666E71D}"/>
              </a:ext>
            </a:extLst>
          </p:cNvPr>
          <p:cNvPicPr>
            <a:picLocks noChangeAspect="1"/>
          </p:cNvPicPr>
          <p:nvPr/>
        </p:nvPicPr>
        <p:blipFill rotWithShape="1">
          <a:blip r:embed="rId9"/>
          <a:srcRect l="32855" t="76263" r="33716" b="9838"/>
          <a:stretch/>
        </p:blipFill>
        <p:spPr>
          <a:xfrm>
            <a:off x="3574110" y="3688368"/>
            <a:ext cx="11746196" cy="2770637"/>
          </a:xfrm>
          <a:prstGeom prst="rect">
            <a:avLst/>
          </a:prstGeom>
        </p:spPr>
      </p:pic>
      <p:pic>
        <p:nvPicPr>
          <p:cNvPr id="4" name="Recorded Sound">
            <a:hlinkClick r:id="" action="ppaction://media"/>
            <a:extLst>
              <a:ext uri="{FF2B5EF4-FFF2-40B4-BE49-F238E27FC236}">
                <a16:creationId xmlns:a16="http://schemas.microsoft.com/office/drawing/2014/main" id="{32B201B4-268D-7317-6839-521ECC0C804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95118" y="9263571"/>
            <a:ext cx="609600" cy="609600"/>
          </a:xfrm>
          <a:prstGeom prst="rect">
            <a:avLst/>
          </a:prstGeom>
        </p:spPr>
      </p:pic>
    </p:spTree>
    <p:extLst>
      <p:ext uri="{BB962C8B-B14F-4D97-AF65-F5344CB8AC3E}">
        <p14:creationId xmlns:p14="http://schemas.microsoft.com/office/powerpoint/2010/main" val="1570692859"/>
      </p:ext>
    </p:extLst>
  </p:cSld>
  <p:clrMapOvr>
    <a:masterClrMapping/>
  </p:clrMapOvr>
  <mc:AlternateContent xmlns:mc="http://schemas.openxmlformats.org/markup-compatibility/2006">
    <mc:Choice xmlns:p14="http://schemas.microsoft.com/office/powerpoint/2010/main" Requires="p14">
      <p:transition spd="slow" p14:dur="2000" advTm="8856"/>
    </mc:Choice>
    <mc:Fallback>
      <p:transition spd="slow" advTm="8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4400" dirty="0">
                <a:ea typeface="ヒラギノ角ゴ Pro W3"/>
              </a:rPr>
              <a:t>Learning Outcomes</a:t>
            </a:r>
            <a:endParaRPr lang="en-IE" dirty="0"/>
          </a:p>
        </p:txBody>
      </p:sp>
      <p:pic>
        <p:nvPicPr>
          <p:cNvPr id="6" name="Picture 5" descr="A picture containing graphical user interface&#10;&#10;Description automatically generated">
            <a:extLst>
              <a:ext uri="{FF2B5EF4-FFF2-40B4-BE49-F238E27FC236}">
                <a16:creationId xmlns:a16="http://schemas.microsoft.com/office/drawing/2014/main" id="{9760B6CA-3B4F-21F7-A7B5-56B28578CF6B}"/>
              </a:ext>
            </a:extLst>
          </p:cNvPr>
          <p:cNvPicPr>
            <a:picLocks noChangeAspect="1"/>
          </p:cNvPicPr>
          <p:nvPr/>
        </p:nvPicPr>
        <p:blipFill>
          <a:blip r:embed="rId5"/>
          <a:stretch>
            <a:fillRect/>
          </a:stretch>
        </p:blipFill>
        <p:spPr>
          <a:xfrm>
            <a:off x="5819623" y="8978974"/>
            <a:ext cx="4150907" cy="1178794"/>
          </a:xfrm>
          <a:prstGeom prst="rect">
            <a:avLst/>
          </a:prstGeom>
        </p:spPr>
      </p:pic>
      <p:pic>
        <p:nvPicPr>
          <p:cNvPr id="8" name="Picture 7" descr="Graphical user interface, text, email&#10;&#10;Description automatically generated">
            <a:extLst>
              <a:ext uri="{FF2B5EF4-FFF2-40B4-BE49-F238E27FC236}">
                <a16:creationId xmlns:a16="http://schemas.microsoft.com/office/drawing/2014/main" id="{D45E3F7D-B908-94F9-B8D6-07E543C59EE8}"/>
              </a:ext>
            </a:extLst>
          </p:cNvPr>
          <p:cNvPicPr>
            <a:picLocks noChangeAspect="1"/>
          </p:cNvPicPr>
          <p:nvPr/>
        </p:nvPicPr>
        <p:blipFill>
          <a:blip r:embed="rId6"/>
          <a:stretch>
            <a:fillRect/>
          </a:stretch>
        </p:blipFill>
        <p:spPr>
          <a:xfrm>
            <a:off x="11922231" y="8578216"/>
            <a:ext cx="4330824" cy="1580197"/>
          </a:xfrm>
          <a:prstGeom prst="rect">
            <a:avLst/>
          </a:prstGeom>
        </p:spPr>
      </p:pic>
      <p:pic>
        <p:nvPicPr>
          <p:cNvPr id="3" name="Picture 3" descr="Graphical user interface, text, application&#10;&#10;Description automatically generated">
            <a:extLst>
              <a:ext uri="{FF2B5EF4-FFF2-40B4-BE49-F238E27FC236}">
                <a16:creationId xmlns:a16="http://schemas.microsoft.com/office/drawing/2014/main" id="{16D7A4AC-2026-5BE3-5DD7-076F3D0C45D5}"/>
              </a:ext>
            </a:extLst>
          </p:cNvPr>
          <p:cNvPicPr>
            <a:picLocks noGrp="1" noChangeAspect="1"/>
          </p:cNvPicPr>
          <p:nvPr>
            <p:ph idx="1"/>
          </p:nvPr>
        </p:nvPicPr>
        <p:blipFill rotWithShape="1">
          <a:blip r:embed="rId7"/>
          <a:srcRect l="714" t="18471" r="34464" b="32166"/>
          <a:stretch/>
        </p:blipFill>
        <p:spPr>
          <a:xfrm>
            <a:off x="987383" y="2065713"/>
            <a:ext cx="13806063" cy="5907511"/>
          </a:xfrm>
        </p:spPr>
      </p:pic>
      <p:pic>
        <p:nvPicPr>
          <p:cNvPr id="4" name="Recorded Sound">
            <a:hlinkClick r:id="" action="ppaction://media"/>
            <a:extLst>
              <a:ext uri="{FF2B5EF4-FFF2-40B4-BE49-F238E27FC236}">
                <a16:creationId xmlns:a16="http://schemas.microsoft.com/office/drawing/2014/main" id="{93DFC25E-ED6F-B83B-8737-C75BB7C9D0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23961" y="9368314"/>
            <a:ext cx="609600" cy="609600"/>
          </a:xfrm>
          <a:prstGeom prst="rect">
            <a:avLst/>
          </a:prstGeom>
        </p:spPr>
      </p:pic>
    </p:spTree>
    <p:extLst>
      <p:ext uri="{BB962C8B-B14F-4D97-AF65-F5344CB8AC3E}">
        <p14:creationId xmlns:p14="http://schemas.microsoft.com/office/powerpoint/2010/main" val="2202079790"/>
      </p:ext>
    </p:extLst>
  </p:cSld>
  <p:clrMapOvr>
    <a:masterClrMapping/>
  </p:clrMapOvr>
  <mc:AlternateContent xmlns:mc="http://schemas.openxmlformats.org/markup-compatibility/2006">
    <mc:Choice xmlns:p14="http://schemas.microsoft.com/office/powerpoint/2010/main" Requires="p14">
      <p:transition spd="slow" p14:dur="2000" advTm="8136"/>
    </mc:Choice>
    <mc:Fallback>
      <p:transition spd="slow" advTm="8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What is Sound? </a:t>
            </a:r>
            <a:br>
              <a:rPr lang="en-US" sz="3200" dirty="0">
                <a:solidFill>
                  <a:prstClr val="black"/>
                </a:solidFill>
                <a:ea typeface="+mn-ea"/>
                <a:cs typeface="+mn-cs"/>
              </a:rPr>
            </a:b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p:cNvSpPr>
            <a:spLocks noGrp="1"/>
          </p:cNvSpPr>
          <p:nvPr>
            <p:ph idx="1"/>
          </p:nvPr>
        </p:nvSpPr>
        <p:spPr>
          <a:xfrm>
            <a:off x="1093255" y="1848036"/>
            <a:ext cx="5851242" cy="4923467"/>
          </a:xfrm>
        </p:spPr>
        <p:txBody>
          <a:bodyPr/>
          <a:lstStyle/>
          <a:p>
            <a:r>
              <a:rPr lang="en-IE" sz="4400" dirty="0"/>
              <a:t>Sound is a form of kinetic energy produced when objects vibrate. </a:t>
            </a:r>
          </a:p>
          <a:p>
            <a:pPr marL="0" indent="0">
              <a:buNone/>
            </a:pPr>
            <a:endParaRPr lang="en-IE" sz="4400" dirty="0"/>
          </a:p>
          <a:p>
            <a:r>
              <a:rPr lang="en-IE" sz="4400" dirty="0"/>
              <a:t>Sound is transferred in </a:t>
            </a:r>
            <a:r>
              <a:rPr lang="en-IE" sz="4400" dirty="0">
                <a:effectLst>
                  <a:outerShdw blurRad="38100" dist="38100" dir="2700000" algn="tl">
                    <a:srgbClr val="000000">
                      <a:alpha val="43137"/>
                    </a:srgbClr>
                  </a:outerShdw>
                </a:effectLst>
              </a:rPr>
              <a:t>waves</a:t>
            </a:r>
            <a:r>
              <a:rPr lang="en-IE" sz="4400" dirty="0"/>
              <a:t>.</a:t>
            </a:r>
          </a:p>
          <a:p>
            <a:r>
              <a:rPr lang="en-IE" sz="2800" dirty="0">
                <a:hlinkClick r:id="rId6"/>
              </a:rPr>
              <a:t>https://www.youtube.com/watch?v=px3oVGXr4mo&amp;feature=youtu.be&amp;app=desktop</a:t>
            </a:r>
            <a:r>
              <a:rPr lang="en-IE" sz="2800" dirty="0"/>
              <a:t> </a:t>
            </a:r>
          </a:p>
        </p:txBody>
      </p:sp>
      <p:pic>
        <p:nvPicPr>
          <p:cNvPr id="1030" name="Picture 6" descr="Sound Waves | wavesofenerg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619953" y="3131244"/>
            <a:ext cx="5948664" cy="33461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A picture containing graphical user interface&#10;&#10;Description automatically generated">
            <a:extLst>
              <a:ext uri="{FF2B5EF4-FFF2-40B4-BE49-F238E27FC236}">
                <a16:creationId xmlns:a16="http://schemas.microsoft.com/office/drawing/2014/main" id="{E7E5529E-27ED-4768-0A5E-AAEBAE21AB3C}"/>
              </a:ext>
            </a:extLst>
          </p:cNvPr>
          <p:cNvPicPr>
            <a:picLocks noChangeAspect="1"/>
          </p:cNvPicPr>
          <p:nvPr/>
        </p:nvPicPr>
        <p:blipFill>
          <a:blip r:embed="rId8"/>
          <a:stretch>
            <a:fillRect/>
          </a:stretch>
        </p:blipFill>
        <p:spPr>
          <a:xfrm>
            <a:off x="5819623" y="8978974"/>
            <a:ext cx="4150907" cy="1178794"/>
          </a:xfrm>
          <a:prstGeom prst="rect">
            <a:avLst/>
          </a:prstGeom>
        </p:spPr>
      </p:pic>
      <p:pic>
        <p:nvPicPr>
          <p:cNvPr id="6" name="Recorded Sound">
            <a:hlinkClick r:id="" action="ppaction://media"/>
            <a:extLst>
              <a:ext uri="{FF2B5EF4-FFF2-40B4-BE49-F238E27FC236}">
                <a16:creationId xmlns:a16="http://schemas.microsoft.com/office/drawing/2014/main" id="{2E60A5A0-2FCE-FCF1-0EC2-629BFB682DE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84685" y="9368314"/>
            <a:ext cx="609600" cy="609600"/>
          </a:xfrm>
          <a:prstGeom prst="rect">
            <a:avLst/>
          </a:prstGeom>
        </p:spPr>
      </p:pic>
    </p:spTree>
    <p:extLst>
      <p:ext uri="{BB962C8B-B14F-4D97-AF65-F5344CB8AC3E}">
        <p14:creationId xmlns:p14="http://schemas.microsoft.com/office/powerpoint/2010/main" val="4231775580"/>
      </p:ext>
    </p:extLst>
  </p:cSld>
  <p:clrMapOvr>
    <a:masterClrMapping/>
  </p:clrMapOvr>
  <mc:AlternateContent xmlns:mc="http://schemas.openxmlformats.org/markup-compatibility/2006">
    <mc:Choice xmlns:p14="http://schemas.microsoft.com/office/powerpoint/2010/main" Requires="p14">
      <p:transition spd="slow" p14:dur="2000" advTm="24762"/>
    </mc:Choice>
    <mc:Fallback>
      <p:transition spd="slow" advTm="2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What is a wave? </a:t>
            </a:r>
          </a:p>
        </p:txBody>
      </p:sp>
      <p:sp>
        <p:nvSpPr>
          <p:cNvPr id="3" name="Content Placeholder 2"/>
          <p:cNvSpPr>
            <a:spLocks noGrp="1"/>
          </p:cNvSpPr>
          <p:nvPr>
            <p:ph idx="1"/>
          </p:nvPr>
        </p:nvSpPr>
        <p:spPr/>
        <p:txBody>
          <a:bodyPr/>
          <a:lstStyle/>
          <a:p>
            <a:r>
              <a:rPr lang="en-IE" dirty="0"/>
              <a:t>A wave is a means of transferring energy from one place to another.</a:t>
            </a:r>
          </a:p>
          <a:p>
            <a:endParaRPr lang="en-IE"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9385" y="4127613"/>
            <a:ext cx="8377577" cy="4312595"/>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9760B6CA-3B4F-21F7-A7B5-56B28578CF6B}"/>
              </a:ext>
            </a:extLst>
          </p:cNvPr>
          <p:cNvPicPr>
            <a:picLocks noChangeAspect="1"/>
          </p:cNvPicPr>
          <p:nvPr/>
        </p:nvPicPr>
        <p:blipFill>
          <a:blip r:embed="rId6"/>
          <a:stretch>
            <a:fillRect/>
          </a:stretch>
        </p:blipFill>
        <p:spPr>
          <a:xfrm>
            <a:off x="5819623" y="8978974"/>
            <a:ext cx="4150907" cy="1178794"/>
          </a:xfrm>
          <a:prstGeom prst="rect">
            <a:avLst/>
          </a:prstGeom>
        </p:spPr>
      </p:pic>
      <p:pic>
        <p:nvPicPr>
          <p:cNvPr id="8" name="Picture 7" descr="Graphical user interface, text, email&#10;&#10;Description automatically generated">
            <a:extLst>
              <a:ext uri="{FF2B5EF4-FFF2-40B4-BE49-F238E27FC236}">
                <a16:creationId xmlns:a16="http://schemas.microsoft.com/office/drawing/2014/main" id="{D45E3F7D-B908-94F9-B8D6-07E543C59EE8}"/>
              </a:ext>
            </a:extLst>
          </p:cNvPr>
          <p:cNvPicPr>
            <a:picLocks noChangeAspect="1"/>
          </p:cNvPicPr>
          <p:nvPr/>
        </p:nvPicPr>
        <p:blipFill>
          <a:blip r:embed="rId7"/>
          <a:stretch>
            <a:fillRect/>
          </a:stretch>
        </p:blipFill>
        <p:spPr>
          <a:xfrm>
            <a:off x="11922231" y="8578216"/>
            <a:ext cx="4330824" cy="1580197"/>
          </a:xfrm>
          <a:prstGeom prst="rect">
            <a:avLst/>
          </a:prstGeom>
        </p:spPr>
      </p:pic>
      <p:pic>
        <p:nvPicPr>
          <p:cNvPr id="5" name="Recorded Sound">
            <a:hlinkClick r:id="" action="ppaction://media"/>
            <a:extLst>
              <a:ext uri="{FF2B5EF4-FFF2-40B4-BE49-F238E27FC236}">
                <a16:creationId xmlns:a16="http://schemas.microsoft.com/office/drawing/2014/main" id="{10AB810B-C0E2-BC32-5086-A1D57F325F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32162" y="9305925"/>
            <a:ext cx="609600" cy="609600"/>
          </a:xfrm>
          <a:prstGeom prst="rect">
            <a:avLst/>
          </a:prstGeom>
        </p:spPr>
      </p:pic>
    </p:spTree>
    <p:extLst>
      <p:ext uri="{BB962C8B-B14F-4D97-AF65-F5344CB8AC3E}">
        <p14:creationId xmlns:p14="http://schemas.microsoft.com/office/powerpoint/2010/main" val="4138497575"/>
      </p:ext>
    </p:extLst>
  </p:cSld>
  <p:clrMapOvr>
    <a:masterClrMapping/>
  </p:clrMapOvr>
  <mc:AlternateContent xmlns:mc="http://schemas.openxmlformats.org/markup-compatibility/2006">
    <mc:Choice xmlns:p14="http://schemas.microsoft.com/office/powerpoint/2010/main" Requires="p14">
      <p:transition spd="slow" p14:dur="2000" advTm="12641"/>
    </mc:Choice>
    <mc:Fallback>
      <p:transition spd="slow" advTm="12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Parts of a wave.</a:t>
            </a:r>
          </a:p>
        </p:txBody>
      </p:sp>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049921" y="2132349"/>
            <a:ext cx="11464602" cy="6014218"/>
          </a:xfrm>
        </p:spPr>
      </p:pic>
      <p:pic>
        <p:nvPicPr>
          <p:cNvPr id="4" name="Picture 5" descr="A picture containing graphical user interface&#10;&#10;Description automatically generated">
            <a:extLst>
              <a:ext uri="{FF2B5EF4-FFF2-40B4-BE49-F238E27FC236}">
                <a16:creationId xmlns:a16="http://schemas.microsoft.com/office/drawing/2014/main" id="{4E8C7F61-878C-823A-5D7A-B372C71EA624}"/>
              </a:ext>
            </a:extLst>
          </p:cNvPr>
          <p:cNvPicPr>
            <a:picLocks noChangeAspect="1"/>
          </p:cNvPicPr>
          <p:nvPr/>
        </p:nvPicPr>
        <p:blipFill>
          <a:blip r:embed="rId6"/>
          <a:stretch>
            <a:fillRect/>
          </a:stretch>
        </p:blipFill>
        <p:spPr>
          <a:xfrm>
            <a:off x="5819623" y="9000260"/>
            <a:ext cx="4150907" cy="1178794"/>
          </a:xfrm>
          <a:prstGeom prst="rect">
            <a:avLst/>
          </a:prstGeom>
        </p:spPr>
      </p:pic>
      <p:pic>
        <p:nvPicPr>
          <p:cNvPr id="7" name="Picture 6" descr="Graphical user interface, text, email&#10;&#10;Description automatically generated">
            <a:extLst>
              <a:ext uri="{FF2B5EF4-FFF2-40B4-BE49-F238E27FC236}">
                <a16:creationId xmlns:a16="http://schemas.microsoft.com/office/drawing/2014/main" id="{6174E16D-3005-044A-1854-687F5FFBDA4A}"/>
              </a:ext>
            </a:extLst>
          </p:cNvPr>
          <p:cNvPicPr>
            <a:picLocks noChangeAspect="1"/>
          </p:cNvPicPr>
          <p:nvPr/>
        </p:nvPicPr>
        <p:blipFill>
          <a:blip r:embed="rId7"/>
          <a:stretch>
            <a:fillRect/>
          </a:stretch>
        </p:blipFill>
        <p:spPr>
          <a:xfrm>
            <a:off x="11922231" y="8578216"/>
            <a:ext cx="4330824" cy="1580197"/>
          </a:xfrm>
          <a:prstGeom prst="rect">
            <a:avLst/>
          </a:prstGeom>
        </p:spPr>
      </p:pic>
      <p:pic>
        <p:nvPicPr>
          <p:cNvPr id="3" name="Recorded Sound">
            <a:hlinkClick r:id="" action="ppaction://media"/>
            <a:extLst>
              <a:ext uri="{FF2B5EF4-FFF2-40B4-BE49-F238E27FC236}">
                <a16:creationId xmlns:a16="http://schemas.microsoft.com/office/drawing/2014/main" id="{8B882F27-E1EA-98D8-A576-EEDDE112C2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57545" y="9284857"/>
            <a:ext cx="609600" cy="609600"/>
          </a:xfrm>
          <a:prstGeom prst="rect">
            <a:avLst/>
          </a:prstGeom>
        </p:spPr>
      </p:pic>
    </p:spTree>
    <p:extLst>
      <p:ext uri="{BB962C8B-B14F-4D97-AF65-F5344CB8AC3E}">
        <p14:creationId xmlns:p14="http://schemas.microsoft.com/office/powerpoint/2010/main" val="3593193118"/>
      </p:ext>
    </p:extLst>
  </p:cSld>
  <p:clrMapOvr>
    <a:masterClrMapping/>
  </p:clrMapOvr>
  <mc:AlternateContent xmlns:mc="http://schemas.openxmlformats.org/markup-compatibility/2006">
    <mc:Choice xmlns:p14="http://schemas.microsoft.com/office/powerpoint/2010/main" Requires="p14">
      <p:transition spd="slow" p14:dur="2000" advTm="28407"/>
    </mc:Choice>
    <mc:Fallback>
      <p:transition spd="slow" advTm="28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Waves</a:t>
            </a:r>
          </a:p>
        </p:txBody>
      </p:sp>
      <p:sp>
        <p:nvSpPr>
          <p:cNvPr id="3" name="Content Placeholder 2"/>
          <p:cNvSpPr>
            <a:spLocks noGrp="1"/>
          </p:cNvSpPr>
          <p:nvPr>
            <p:ph idx="1"/>
          </p:nvPr>
        </p:nvSpPr>
        <p:spPr/>
        <p:txBody>
          <a:bodyPr/>
          <a:lstStyle/>
          <a:p>
            <a:r>
              <a:rPr lang="en-IE" sz="4000" dirty="0"/>
              <a:t>Frequency – How fast the sound is moving. The faster the sound the higher the pitch. Unit Hertz. </a:t>
            </a:r>
          </a:p>
          <a:p>
            <a:endParaRPr lang="en-IE" sz="4000" dirty="0"/>
          </a:p>
          <a:p>
            <a:pPr marL="0" indent="0">
              <a:buNone/>
            </a:pPr>
            <a:endParaRPr lang="en-IE" sz="4000" dirty="0"/>
          </a:p>
          <a:p>
            <a:endParaRPr lang="en-IE" sz="4000" dirty="0"/>
          </a:p>
          <a:p>
            <a:r>
              <a:rPr lang="en-IE" sz="4000" dirty="0"/>
              <a:t>Amplitude – determines how loud a sound is. The higher the amplitude the louder the sound. </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42649" b="13219"/>
          <a:stretch/>
        </p:blipFill>
        <p:spPr>
          <a:xfrm>
            <a:off x="4134095" y="3119790"/>
            <a:ext cx="6228158" cy="215321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55675"/>
          <a:stretch/>
        </p:blipFill>
        <p:spPr>
          <a:xfrm>
            <a:off x="4134095" y="6731657"/>
            <a:ext cx="6228158" cy="2162578"/>
          </a:xfrm>
          <a:prstGeom prst="rect">
            <a:avLst/>
          </a:prstGeom>
        </p:spPr>
      </p:pic>
      <p:pic>
        <p:nvPicPr>
          <p:cNvPr id="7" name="Picture 5" descr="A picture containing graphical user interface&#10;&#10;Description automatically generated">
            <a:extLst>
              <a:ext uri="{FF2B5EF4-FFF2-40B4-BE49-F238E27FC236}">
                <a16:creationId xmlns:a16="http://schemas.microsoft.com/office/drawing/2014/main" id="{B467AAF8-E031-6526-49A4-614F2E79A7A1}"/>
              </a:ext>
            </a:extLst>
          </p:cNvPr>
          <p:cNvPicPr>
            <a:picLocks noChangeAspect="1"/>
          </p:cNvPicPr>
          <p:nvPr/>
        </p:nvPicPr>
        <p:blipFill>
          <a:blip r:embed="rId6"/>
          <a:stretch>
            <a:fillRect/>
          </a:stretch>
        </p:blipFill>
        <p:spPr>
          <a:xfrm>
            <a:off x="5819623" y="8978974"/>
            <a:ext cx="4150907" cy="1178794"/>
          </a:xfrm>
          <a:prstGeom prst="rect">
            <a:avLst/>
          </a:prstGeom>
        </p:spPr>
      </p:pic>
      <p:pic>
        <p:nvPicPr>
          <p:cNvPr id="9" name="Picture 8" descr="Graphical user interface, text, email&#10;&#10;Description automatically generated">
            <a:extLst>
              <a:ext uri="{FF2B5EF4-FFF2-40B4-BE49-F238E27FC236}">
                <a16:creationId xmlns:a16="http://schemas.microsoft.com/office/drawing/2014/main" id="{1AD22C6C-F9A6-92AB-CC2E-BC5084BFF19F}"/>
              </a:ext>
            </a:extLst>
          </p:cNvPr>
          <p:cNvPicPr>
            <a:picLocks noChangeAspect="1"/>
          </p:cNvPicPr>
          <p:nvPr/>
        </p:nvPicPr>
        <p:blipFill>
          <a:blip r:embed="rId7"/>
          <a:stretch>
            <a:fillRect/>
          </a:stretch>
        </p:blipFill>
        <p:spPr>
          <a:xfrm>
            <a:off x="11922231" y="8578216"/>
            <a:ext cx="4330824" cy="1580197"/>
          </a:xfrm>
          <a:prstGeom prst="rect">
            <a:avLst/>
          </a:prstGeom>
        </p:spPr>
      </p:pic>
      <p:pic>
        <p:nvPicPr>
          <p:cNvPr id="6" name="Recorded Sound">
            <a:hlinkClick r:id="" action="ppaction://media"/>
            <a:extLst>
              <a:ext uri="{FF2B5EF4-FFF2-40B4-BE49-F238E27FC236}">
                <a16:creationId xmlns:a16="http://schemas.microsoft.com/office/drawing/2014/main" id="{D4C8D63F-D37E-2534-8A9D-BB890CE571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12631" y="9341327"/>
            <a:ext cx="609600" cy="609600"/>
          </a:xfrm>
          <a:prstGeom prst="rect">
            <a:avLst/>
          </a:prstGeom>
        </p:spPr>
      </p:pic>
    </p:spTree>
    <p:extLst>
      <p:ext uri="{BB962C8B-B14F-4D97-AF65-F5344CB8AC3E}">
        <p14:creationId xmlns:p14="http://schemas.microsoft.com/office/powerpoint/2010/main" val="2688339001"/>
      </p:ext>
    </p:extLst>
  </p:cSld>
  <p:clrMapOvr>
    <a:masterClrMapping/>
  </p:clrMapOvr>
  <mc:AlternateContent xmlns:mc="http://schemas.openxmlformats.org/markup-compatibility/2006">
    <mc:Choice xmlns:p14="http://schemas.microsoft.com/office/powerpoint/2010/main" Requires="p14">
      <p:transition spd="slow" p14:dur="2000" advTm="18725"/>
    </mc:Choice>
    <mc:Fallback>
      <p:transition spd="slow" advTm="18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a:t>PhET</a:t>
            </a:r>
            <a:r>
              <a:rPr lang="en-IE" dirty="0"/>
              <a:t> simulation </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9" name="Content Placeholder 8" title="PhET Sims - Science / Math">
                <a:extLst>
                  <a:ext uri="{FF2B5EF4-FFF2-40B4-BE49-F238E27FC236}">
                    <a16:creationId xmlns:a16="http://schemas.microsoft.com/office/drawing/2014/main" id="{2A4C5AEB-4338-4E75-0398-F4C9A006F97A}"/>
                  </a:ext>
                </a:extLst>
              </p:cNvPr>
              <p:cNvGraphicFramePr>
                <a:graphicFrameLocks noGrp="1"/>
              </p:cNvGraphicFramePr>
              <p:nvPr>
                <p:ph idx="1"/>
              </p:nvPr>
            </p:nvGraphicFramePr>
            <p:xfrm>
              <a:off x="947738" y="1874838"/>
              <a:ext cx="12599987" cy="6704012"/>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p:pic>
            <p:nvPicPr>
              <p:cNvPr id="9" name="Content Placeholder 8" title="PhET Sims - Science / Math">
                <a:extLst>
                  <a:ext uri="{FF2B5EF4-FFF2-40B4-BE49-F238E27FC236}">
                    <a16:creationId xmlns:a16="http://schemas.microsoft.com/office/drawing/2014/main" id="{2A4C5AEB-4338-4E75-0398-F4C9A006F97A}"/>
                  </a:ext>
                </a:extLst>
              </p:cNvPr>
              <p:cNvPicPr>
                <a:picLocks noGrp="1" noRot="1" noChangeAspect="1" noMove="1" noResize="1" noEditPoints="1" noAdjustHandles="1" noChangeArrowheads="1" noChangeShapeType="1"/>
              </p:cNvPicPr>
              <p:nvPr/>
            </p:nvPicPr>
            <p:blipFill>
              <a:blip r:embed="rId6"/>
              <a:stretch>
                <a:fillRect/>
              </a:stretch>
            </p:blipFill>
            <p:spPr>
              <a:xfrm>
                <a:off x="947738" y="1874838"/>
                <a:ext cx="12599987" cy="6704012"/>
              </a:xfrm>
              <a:prstGeom prst="rect">
                <a:avLst/>
              </a:prstGeom>
            </p:spPr>
          </p:pic>
        </mc:Fallback>
      </mc:AlternateContent>
      <p:pic>
        <p:nvPicPr>
          <p:cNvPr id="4" name="Picture 5" descr="A picture containing graphical user interface&#10;&#10;Description automatically generated">
            <a:extLst>
              <a:ext uri="{FF2B5EF4-FFF2-40B4-BE49-F238E27FC236}">
                <a16:creationId xmlns:a16="http://schemas.microsoft.com/office/drawing/2014/main" id="{2401DDB2-2962-26FF-67C1-1621302501E4}"/>
              </a:ext>
            </a:extLst>
          </p:cNvPr>
          <p:cNvPicPr>
            <a:picLocks noChangeAspect="1"/>
          </p:cNvPicPr>
          <p:nvPr/>
        </p:nvPicPr>
        <p:blipFill>
          <a:blip r:embed="rId7"/>
          <a:stretch>
            <a:fillRect/>
          </a:stretch>
        </p:blipFill>
        <p:spPr>
          <a:xfrm>
            <a:off x="5819623" y="8978974"/>
            <a:ext cx="4150907" cy="1178794"/>
          </a:xfrm>
          <a:prstGeom prst="rect">
            <a:avLst/>
          </a:prstGeom>
        </p:spPr>
      </p:pic>
      <p:pic>
        <p:nvPicPr>
          <p:cNvPr id="6" name="Picture 5" descr="Graphical user interface, text, email&#10;&#10;Description automatically generated">
            <a:extLst>
              <a:ext uri="{FF2B5EF4-FFF2-40B4-BE49-F238E27FC236}">
                <a16:creationId xmlns:a16="http://schemas.microsoft.com/office/drawing/2014/main" id="{79C7D954-4911-B0B1-C2B0-82156093BAE8}"/>
              </a:ext>
            </a:extLst>
          </p:cNvPr>
          <p:cNvPicPr>
            <a:picLocks noChangeAspect="1"/>
          </p:cNvPicPr>
          <p:nvPr/>
        </p:nvPicPr>
        <p:blipFill>
          <a:blip r:embed="rId8"/>
          <a:stretch>
            <a:fillRect/>
          </a:stretch>
        </p:blipFill>
        <p:spPr>
          <a:xfrm>
            <a:off x="11922231" y="8578216"/>
            <a:ext cx="4330824" cy="1580197"/>
          </a:xfrm>
          <a:prstGeom prst="rect">
            <a:avLst/>
          </a:prstGeom>
        </p:spPr>
      </p:pic>
      <p:pic>
        <p:nvPicPr>
          <p:cNvPr id="3" name="Recorded Sound">
            <a:hlinkClick r:id="" action="ppaction://media"/>
            <a:extLst>
              <a:ext uri="{FF2B5EF4-FFF2-40B4-BE49-F238E27FC236}">
                <a16:creationId xmlns:a16="http://schemas.microsoft.com/office/drawing/2014/main" id="{89199A71-7D8B-A4B5-73C9-5026714A94F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57545" y="9263571"/>
            <a:ext cx="609600" cy="609600"/>
          </a:xfrm>
          <a:prstGeom prst="rect">
            <a:avLst/>
          </a:prstGeom>
        </p:spPr>
      </p:pic>
    </p:spTree>
    <p:extLst>
      <p:ext uri="{BB962C8B-B14F-4D97-AF65-F5344CB8AC3E}">
        <p14:creationId xmlns:p14="http://schemas.microsoft.com/office/powerpoint/2010/main" val="733357689"/>
      </p:ext>
    </p:extLst>
  </p:cSld>
  <p:clrMapOvr>
    <a:masterClrMapping/>
  </p:clrMapOvr>
  <mc:AlternateContent xmlns:mc="http://schemas.openxmlformats.org/markup-compatibility/2006">
    <mc:Choice xmlns:p14="http://schemas.microsoft.com/office/powerpoint/2010/main" Requires="p14">
      <p:transition spd="slow" p14:dur="2000" advTm="11480"/>
    </mc:Choice>
    <mc:Fallback>
      <p:transition spd="slow" advTm="1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D24B0405-4E1F-466C-B47E-D888F920E63B}" vid="{C92CC812-BA72-43A0-A347-C442577FD189}"/>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21.png"/></Relationships>
</file>

<file path=ppt/webextensions/webextension1.xml><?xml version="1.0" encoding="utf-8"?>
<we:webextension xmlns:we="http://schemas.microsoft.com/office/webextensions/webextension/2010/11" id="{3060551E-FD56-4686-BF53-E6A07615D301}">
  <we:reference id="wa104323558" version="1.0.1.0" store="en-US" storeType="OMEX"/>
  <we:alternateReferences>
    <we:reference id="wa104323558" version="1.0.1.0" store="wa104323558" storeType="OMEX"/>
  </we:alternateReferences>
  <we:properties>
    <we:property name="__labs__" value="{&quot;configuration&quot;:{&quot;appVersion&quot;:{&quot;major&quot;:1,&quot;minor&quot;:1},&quot;components&quot;:[{&quot;type&quot;:&quot;Labs.Components.ActivityComponent&quot;,&quot;name&quot;:&quot;Waves Intro&quot;,&quot;values&quot;:{},&quot;data&quot;:{&quot;id&quot;:&quot;phet-https://phet.colorado.edu/sims/html/waves-intro/latest/waves-intro_en.html&quot;},&quot;secure&quot;:false}],&quot;name&quot;:&quot;Waves Intro&quot;,&quot;timeline&quot;:null,&quot;analytics&quot;:null},&quot;hostVersion&quot;:{&quot;major&quot;:0,&quot;minor&quot;:1}}"/>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1CEFFDEE8CBB4EB0DE33C17DF7CE52" ma:contentTypeVersion="12" ma:contentTypeDescription="Create a new document." ma:contentTypeScope="" ma:versionID="642183565e69c06160eeb8b58db85d62">
  <xsd:schema xmlns:xsd="http://www.w3.org/2001/XMLSchema" xmlns:xs="http://www.w3.org/2001/XMLSchema" xmlns:p="http://schemas.microsoft.com/office/2006/metadata/properties" xmlns:ns3="53654a71-39f5-422b-bf6e-bb4d5e46afc3" xmlns:ns4="60b8bcbf-d985-4ef9-9a7e-171ce5c890a2" targetNamespace="http://schemas.microsoft.com/office/2006/metadata/properties" ma:root="true" ma:fieldsID="f5db2abdf483db5948404d1b20196a37" ns3:_="" ns4:_="">
    <xsd:import namespace="53654a71-39f5-422b-bf6e-bb4d5e46afc3"/>
    <xsd:import namespace="60b8bcbf-d985-4ef9-9a7e-171ce5c890a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654a71-39f5-422b-bf6e-bb4d5e46af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b8bcbf-d985-4ef9-9a7e-171ce5c890a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8EA609-1291-4473-BFBC-F21AC1F4FF60}">
  <ds:schemaRefs>
    <ds:schemaRef ds:uri="http://schemas.microsoft.com/office/infopath/2007/PartnerControls"/>
    <ds:schemaRef ds:uri="http://www.w3.org/XML/1998/namespace"/>
    <ds:schemaRef ds:uri="60b8bcbf-d985-4ef9-9a7e-171ce5c890a2"/>
    <ds:schemaRef ds:uri="http://purl.org/dc/terms/"/>
    <ds:schemaRef ds:uri="http://schemas.microsoft.com/office/2006/documentManagement/types"/>
    <ds:schemaRef ds:uri="http://purl.org/dc/elements/1.1/"/>
    <ds:schemaRef ds:uri="http://schemas.microsoft.com/office/2006/metadata/properties"/>
    <ds:schemaRef ds:uri="http://purl.org/dc/dcmitype/"/>
    <ds:schemaRef ds:uri="http://schemas.openxmlformats.org/package/2006/metadata/core-properties"/>
    <ds:schemaRef ds:uri="53654a71-39f5-422b-bf6e-bb4d5e46afc3"/>
  </ds:schemaRefs>
</ds:datastoreItem>
</file>

<file path=customXml/itemProps2.xml><?xml version="1.0" encoding="utf-8"?>
<ds:datastoreItem xmlns:ds="http://schemas.openxmlformats.org/officeDocument/2006/customXml" ds:itemID="{A47F9092-BDA7-424C-B9CC-8BEFC49DF85B}">
  <ds:schemaRefs>
    <ds:schemaRef ds:uri="http://schemas.microsoft.com/sharepoint/v3/contenttype/forms"/>
  </ds:schemaRefs>
</ds:datastoreItem>
</file>

<file path=customXml/itemProps3.xml><?xml version="1.0" encoding="utf-8"?>
<ds:datastoreItem xmlns:ds="http://schemas.openxmlformats.org/officeDocument/2006/customXml" ds:itemID="{D6E187B4-B9F1-41F9-A922-2176C12636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654a71-39f5-422b-bf6e-bb4d5e46afc3"/>
    <ds:schemaRef ds:uri="60b8bcbf-d985-4ef9-9a7e-171ce5c890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1194</TotalTime>
  <Words>1655</Words>
  <Application>Microsoft Office PowerPoint</Application>
  <PresentationFormat>Custom</PresentationFormat>
  <Paragraphs>159</Paragraphs>
  <Slides>20</Slides>
  <Notes>17</Notes>
  <HiddenSlides>0</HiddenSlides>
  <MMClips>16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DengXian</vt:lpstr>
      <vt:lpstr>Arial</vt:lpstr>
      <vt:lpstr>Calibri</vt:lpstr>
      <vt:lpstr>Calibri Light</vt:lpstr>
      <vt:lpstr>Theme2</vt:lpstr>
      <vt:lpstr>office theme</vt:lpstr>
      <vt:lpstr> Waves &amp; Sound  Suitable for Junior Cycle Science </vt:lpstr>
      <vt:lpstr>Learning Outcomes</vt:lpstr>
      <vt:lpstr>Learning Outcomes</vt:lpstr>
      <vt:lpstr>Learning Outcomes</vt:lpstr>
      <vt:lpstr> What is Sound?  </vt:lpstr>
      <vt:lpstr>What is a wave? </vt:lpstr>
      <vt:lpstr>Parts of a wave.</vt:lpstr>
      <vt:lpstr>Waves</vt:lpstr>
      <vt:lpstr>PhET simulation </vt:lpstr>
      <vt:lpstr>Inquiry activity</vt:lpstr>
      <vt:lpstr>How do we hear?</vt:lpstr>
      <vt:lpstr>Speed of sound</vt:lpstr>
      <vt:lpstr>The Concorde </vt:lpstr>
      <vt:lpstr>Sound energy demonstration </vt:lpstr>
      <vt:lpstr>Sankey diagrams </vt:lpstr>
      <vt:lpstr>Boomwhackers</vt:lpstr>
      <vt:lpstr>Class task. </vt:lpstr>
      <vt:lpstr>Visualising waves. </vt:lpstr>
      <vt:lpstr> Bibliography </vt:lpstr>
      <vt:lpstr>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Sharon.Kelly</dc:creator>
  <cp:lastModifiedBy>ULStudent:TARA.RYAN</cp:lastModifiedBy>
  <cp:revision>641</cp:revision>
  <cp:lastPrinted>2022-01-21T15:42:44Z</cp:lastPrinted>
  <dcterms:created xsi:type="dcterms:W3CDTF">2020-01-09T08:50:42Z</dcterms:created>
  <dcterms:modified xsi:type="dcterms:W3CDTF">2022-12-14T11:09:01Z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0x010100001CEFFDEE8CBB4EB0DE33C17DF7CE52</vt:lpwstr>
  </property>
</Properties>
</file>