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89" r:id="rId2"/>
    <p:sldId id="413" r:id="rId3"/>
    <p:sldId id="414" r:id="rId4"/>
    <p:sldId id="415" r:id="rId5"/>
    <p:sldId id="408" r:id="rId6"/>
    <p:sldId id="416" r:id="rId7"/>
    <p:sldId id="417" r:id="rId8"/>
    <p:sldId id="418" r:id="rId9"/>
    <p:sldId id="419" r:id="rId10"/>
    <p:sldId id="295" r:id="rId11"/>
    <p:sldId id="420" r:id="rId12"/>
    <p:sldId id="421" r:id="rId13"/>
    <p:sldId id="422" r:id="rId14"/>
    <p:sldId id="330"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25" autoAdjust="0"/>
    <p:restoredTop sz="94660"/>
  </p:normalViewPr>
  <p:slideViewPr>
    <p:cSldViewPr snapToGrid="0">
      <p:cViewPr varScale="1">
        <p:scale>
          <a:sx n="105" d="100"/>
          <a:sy n="105" d="100"/>
        </p:scale>
        <p:origin x="120" y="21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customXml" Target="../customXml/item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ustomXml" Target="../customXml/item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16000" y="3505201"/>
            <a:ext cx="8940800" cy="1012825"/>
          </a:xfrm>
        </p:spPr>
        <p:txBody>
          <a:bodyPr tIns="0">
            <a:normAutofit/>
          </a:bodyPr>
          <a:lstStyle>
            <a:lvl1pPr algn="l">
              <a:defRPr sz="2400" b="1">
                <a:solidFill>
                  <a:schemeClr val="bg1"/>
                </a:solidFill>
              </a:defRPr>
            </a:lvl1pPr>
          </a:lstStyle>
          <a:p>
            <a:r>
              <a:rPr lang="en-GB"/>
              <a:t>Click to edit Master title style</a:t>
            </a:r>
            <a:endParaRPr lang="en-US" dirty="0"/>
          </a:p>
        </p:txBody>
      </p:sp>
      <p:sp>
        <p:nvSpPr>
          <p:cNvPr id="3" name="Subtitle 2"/>
          <p:cNvSpPr>
            <a:spLocks noGrp="1"/>
          </p:cNvSpPr>
          <p:nvPr>
            <p:ph type="subTitle" idx="1"/>
          </p:nvPr>
        </p:nvSpPr>
        <p:spPr>
          <a:xfrm>
            <a:off x="1016000" y="4800600"/>
            <a:ext cx="8534400" cy="685800"/>
          </a:xfrm>
        </p:spPr>
        <p:txBody>
          <a:bodyPr tIns="0" rIns="0">
            <a:normAutofit/>
          </a:bodyPr>
          <a:lstStyle>
            <a:lvl1pPr marL="0" indent="0" algn="l">
              <a:buNone/>
              <a:defRPr sz="2000">
                <a:solidFill>
                  <a:schemeClr val="bg1"/>
                </a:solidFill>
              </a:defRPr>
            </a:lvl1pPr>
            <a:lvl2pPr marL="457211" indent="0" algn="ctr">
              <a:buNone/>
              <a:defRPr>
                <a:solidFill>
                  <a:schemeClr val="tx1">
                    <a:tint val="75000"/>
                  </a:schemeClr>
                </a:solidFill>
              </a:defRPr>
            </a:lvl2pPr>
            <a:lvl3pPr marL="914424" indent="0" algn="ctr">
              <a:buNone/>
              <a:defRPr>
                <a:solidFill>
                  <a:schemeClr val="tx1">
                    <a:tint val="75000"/>
                  </a:schemeClr>
                </a:solidFill>
              </a:defRPr>
            </a:lvl3pPr>
            <a:lvl4pPr marL="1371635" indent="0" algn="ctr">
              <a:buNone/>
              <a:defRPr>
                <a:solidFill>
                  <a:schemeClr val="tx1">
                    <a:tint val="75000"/>
                  </a:schemeClr>
                </a:solidFill>
              </a:defRPr>
            </a:lvl4pPr>
            <a:lvl5pPr marL="1828847" indent="0" algn="ctr">
              <a:buNone/>
              <a:defRPr>
                <a:solidFill>
                  <a:schemeClr val="tx1">
                    <a:tint val="75000"/>
                  </a:schemeClr>
                </a:solidFill>
              </a:defRPr>
            </a:lvl5pPr>
            <a:lvl6pPr marL="2286059" indent="0" algn="ctr">
              <a:buNone/>
              <a:defRPr>
                <a:solidFill>
                  <a:schemeClr val="tx1">
                    <a:tint val="75000"/>
                  </a:schemeClr>
                </a:solidFill>
              </a:defRPr>
            </a:lvl6pPr>
            <a:lvl7pPr marL="2743270" indent="0" algn="ctr">
              <a:buNone/>
              <a:defRPr>
                <a:solidFill>
                  <a:schemeClr val="tx1">
                    <a:tint val="75000"/>
                  </a:schemeClr>
                </a:solidFill>
              </a:defRPr>
            </a:lvl7pPr>
            <a:lvl8pPr marL="3200482" indent="0" algn="ctr">
              <a:buNone/>
              <a:defRPr>
                <a:solidFill>
                  <a:schemeClr val="tx1">
                    <a:tint val="75000"/>
                  </a:schemeClr>
                </a:solidFill>
              </a:defRPr>
            </a:lvl8pPr>
            <a:lvl9pPr marL="3657694" indent="0" algn="ctr">
              <a:buNone/>
              <a:defRPr>
                <a:solidFill>
                  <a:schemeClr val="tx1">
                    <a:tint val="75000"/>
                  </a:schemeClr>
                </a:solidFill>
              </a:defRPr>
            </a:lvl9pPr>
          </a:lstStyle>
          <a:p>
            <a:r>
              <a:rPr lang="en-GB"/>
              <a:t>Click to edit Master subtitle style</a:t>
            </a:r>
            <a:endParaRPr lang="en-US" dirty="0"/>
          </a:p>
        </p:txBody>
      </p:sp>
    </p:spTree>
    <p:extLst>
      <p:ext uri="{BB962C8B-B14F-4D97-AF65-F5344CB8AC3E}">
        <p14:creationId xmlns:p14="http://schemas.microsoft.com/office/powerpoint/2010/main" val="1759376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4766734" y="273050"/>
            <a:ext cx="6815666"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11" indent="0">
              <a:buNone/>
              <a:defRPr sz="1200"/>
            </a:lvl2pPr>
            <a:lvl3pPr marL="914424" indent="0">
              <a:buNone/>
              <a:defRPr sz="1000"/>
            </a:lvl3pPr>
            <a:lvl4pPr marL="1371635" indent="0">
              <a:buNone/>
              <a:defRPr sz="900"/>
            </a:lvl4pPr>
            <a:lvl5pPr marL="1828847" indent="0">
              <a:buNone/>
              <a:defRPr sz="900"/>
            </a:lvl5pPr>
            <a:lvl6pPr marL="2286059" indent="0">
              <a:buNone/>
              <a:defRPr sz="900"/>
            </a:lvl6pPr>
            <a:lvl7pPr marL="2743270" indent="0">
              <a:buNone/>
              <a:defRPr sz="900"/>
            </a:lvl7pPr>
            <a:lvl8pPr marL="3200482" indent="0">
              <a:buNone/>
              <a:defRPr sz="900"/>
            </a:lvl8pPr>
            <a:lvl9pPr marL="3657694" indent="0">
              <a:buNone/>
              <a:defRPr sz="900"/>
            </a:lvl9pPr>
          </a:lstStyle>
          <a:p>
            <a:pPr lvl="0"/>
            <a:r>
              <a:rPr lang="en-GB"/>
              <a:t>Click to edit Master text styles</a:t>
            </a:r>
          </a:p>
        </p:txBody>
      </p:sp>
      <p:sp>
        <p:nvSpPr>
          <p:cNvPr id="5" name="Date Placeholder 4"/>
          <p:cNvSpPr>
            <a:spLocks noGrp="1"/>
          </p:cNvSpPr>
          <p:nvPr>
            <p:ph type="dt" sz="half" idx="10"/>
          </p:nvPr>
        </p:nvSpPr>
        <p:spPr>
          <a:xfrm>
            <a:off x="609601"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a:defRPr/>
            </a:pPr>
            <a:endParaRPr lang="en-US" altLang="en-US"/>
          </a:p>
        </p:txBody>
      </p:sp>
      <p:sp>
        <p:nvSpPr>
          <p:cNvPr id="6" name="Footer Placeholder 5"/>
          <p:cNvSpPr>
            <a:spLocks noGrp="1"/>
          </p:cNvSpPr>
          <p:nvPr>
            <p:ph type="ftr" sz="quarter" idx="11"/>
          </p:nvPr>
        </p:nvSpPr>
        <p:spPr>
          <a:xfrm>
            <a:off x="4165600" y="6356351"/>
            <a:ext cx="38608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ea typeface="ヒラギノ角ゴ Pro W3" charset="0"/>
                <a:cs typeface="ヒラギノ角ゴ Pro W3" charset="0"/>
              </a:defRPr>
            </a:lvl1pPr>
          </a:lstStyle>
          <a:p>
            <a:pPr>
              <a:defRPr/>
            </a:pPr>
            <a:endParaRPr lang="en-US" altLang="en-US"/>
          </a:p>
        </p:txBody>
      </p:sp>
      <p:sp>
        <p:nvSpPr>
          <p:cNvPr id="7" name="Slide Number Placeholder 6"/>
          <p:cNvSpPr>
            <a:spLocks noGrp="1"/>
          </p:cNvSpPr>
          <p:nvPr>
            <p:ph type="sldNum" sz="quarter" idx="12"/>
          </p:nvPr>
        </p:nvSpPr>
        <p:spPr>
          <a:xfrm>
            <a:off x="8737601"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anose="020F0502020204030204" pitchFamily="34" charset="0"/>
              </a:defRPr>
            </a:lvl1pPr>
          </a:lstStyle>
          <a:p>
            <a:pPr>
              <a:defRPr/>
            </a:pPr>
            <a:fld id="{CD034D87-3029-5540-9068-F3AC53879904}" type="slidenum">
              <a:rPr lang="en-US" altLang="en-US" smtClean="0"/>
              <a:pPr>
                <a:defRPr/>
              </a:pPr>
              <a:t>‹#›</a:t>
            </a:fld>
            <a:endParaRPr lang="en-US" altLang="en-US"/>
          </a:p>
        </p:txBody>
      </p:sp>
    </p:spTree>
    <p:extLst>
      <p:ext uri="{BB962C8B-B14F-4D97-AF65-F5344CB8AC3E}">
        <p14:creationId xmlns:p14="http://schemas.microsoft.com/office/powerpoint/2010/main" val="40809480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8" y="4800600"/>
            <a:ext cx="73152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2389718" y="612775"/>
            <a:ext cx="7315200" cy="4114800"/>
          </a:xfrm>
        </p:spPr>
        <p:txBody>
          <a:bodyPr rtlCol="0">
            <a:normAutofit/>
          </a:bodyPr>
          <a:lstStyle>
            <a:lvl1pPr marL="0" indent="0">
              <a:buNone/>
              <a:defRPr sz="3200"/>
            </a:lvl1pPr>
            <a:lvl2pPr marL="457211" indent="0">
              <a:buNone/>
              <a:defRPr sz="2800"/>
            </a:lvl2pPr>
            <a:lvl3pPr marL="914424" indent="0">
              <a:buNone/>
              <a:defRPr sz="2400"/>
            </a:lvl3pPr>
            <a:lvl4pPr marL="1371635" indent="0">
              <a:buNone/>
              <a:defRPr sz="2000"/>
            </a:lvl4pPr>
            <a:lvl5pPr marL="1828847" indent="0">
              <a:buNone/>
              <a:defRPr sz="2000"/>
            </a:lvl5pPr>
            <a:lvl6pPr marL="2286059" indent="0">
              <a:buNone/>
              <a:defRPr sz="2000"/>
            </a:lvl6pPr>
            <a:lvl7pPr marL="2743270" indent="0">
              <a:buNone/>
              <a:defRPr sz="2000"/>
            </a:lvl7pPr>
            <a:lvl8pPr marL="3200482" indent="0">
              <a:buNone/>
              <a:defRPr sz="2000"/>
            </a:lvl8pPr>
            <a:lvl9pPr marL="3657694" indent="0">
              <a:buNone/>
              <a:defRPr sz="2000"/>
            </a:lvl9pPr>
          </a:lstStyle>
          <a:p>
            <a:pPr lvl="0"/>
            <a:r>
              <a:rPr lang="en-GB" noProof="0"/>
              <a:t>Click icon to add picture</a:t>
            </a:r>
            <a:endParaRPr lang="en-US" noProof="0"/>
          </a:p>
        </p:txBody>
      </p:sp>
      <p:sp>
        <p:nvSpPr>
          <p:cNvPr id="4" name="Text Placeholder 3"/>
          <p:cNvSpPr>
            <a:spLocks noGrp="1"/>
          </p:cNvSpPr>
          <p:nvPr>
            <p:ph type="body" sz="half" idx="2"/>
          </p:nvPr>
        </p:nvSpPr>
        <p:spPr>
          <a:xfrm>
            <a:off x="2389718" y="5367338"/>
            <a:ext cx="7315200" cy="804862"/>
          </a:xfrm>
        </p:spPr>
        <p:txBody>
          <a:bodyPr/>
          <a:lstStyle>
            <a:lvl1pPr marL="0" indent="0">
              <a:buNone/>
              <a:defRPr sz="1400"/>
            </a:lvl1pPr>
            <a:lvl2pPr marL="457211" indent="0">
              <a:buNone/>
              <a:defRPr sz="1200"/>
            </a:lvl2pPr>
            <a:lvl3pPr marL="914424" indent="0">
              <a:buNone/>
              <a:defRPr sz="1000"/>
            </a:lvl3pPr>
            <a:lvl4pPr marL="1371635" indent="0">
              <a:buNone/>
              <a:defRPr sz="900"/>
            </a:lvl4pPr>
            <a:lvl5pPr marL="1828847" indent="0">
              <a:buNone/>
              <a:defRPr sz="900"/>
            </a:lvl5pPr>
            <a:lvl6pPr marL="2286059" indent="0">
              <a:buNone/>
              <a:defRPr sz="900"/>
            </a:lvl6pPr>
            <a:lvl7pPr marL="2743270" indent="0">
              <a:buNone/>
              <a:defRPr sz="900"/>
            </a:lvl7pPr>
            <a:lvl8pPr marL="3200482" indent="0">
              <a:buNone/>
              <a:defRPr sz="900"/>
            </a:lvl8pPr>
            <a:lvl9pPr marL="3657694" indent="0">
              <a:buNone/>
              <a:defRPr sz="900"/>
            </a:lvl9pPr>
          </a:lstStyle>
          <a:p>
            <a:pPr lvl="0"/>
            <a:r>
              <a:rPr lang="en-GB"/>
              <a:t>Click to edit Master text styles</a:t>
            </a:r>
          </a:p>
        </p:txBody>
      </p:sp>
      <p:sp>
        <p:nvSpPr>
          <p:cNvPr id="5" name="Date Placeholder 4"/>
          <p:cNvSpPr>
            <a:spLocks noGrp="1"/>
          </p:cNvSpPr>
          <p:nvPr>
            <p:ph type="dt" sz="half" idx="10"/>
          </p:nvPr>
        </p:nvSpPr>
        <p:spPr>
          <a:xfrm>
            <a:off x="609601"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a:defRPr/>
            </a:pPr>
            <a:endParaRPr lang="en-US" altLang="en-US"/>
          </a:p>
        </p:txBody>
      </p:sp>
      <p:sp>
        <p:nvSpPr>
          <p:cNvPr id="6" name="Footer Placeholder 5"/>
          <p:cNvSpPr>
            <a:spLocks noGrp="1"/>
          </p:cNvSpPr>
          <p:nvPr>
            <p:ph type="ftr" sz="quarter" idx="11"/>
          </p:nvPr>
        </p:nvSpPr>
        <p:spPr>
          <a:xfrm>
            <a:off x="4165600" y="6356351"/>
            <a:ext cx="38608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ea typeface="ヒラギノ角ゴ Pro W3" charset="0"/>
                <a:cs typeface="ヒラギノ角ゴ Pro W3" charset="0"/>
              </a:defRPr>
            </a:lvl1pPr>
          </a:lstStyle>
          <a:p>
            <a:pPr>
              <a:defRPr/>
            </a:pPr>
            <a:endParaRPr lang="en-US" altLang="en-US"/>
          </a:p>
        </p:txBody>
      </p:sp>
      <p:sp>
        <p:nvSpPr>
          <p:cNvPr id="7" name="Slide Number Placeholder 6"/>
          <p:cNvSpPr>
            <a:spLocks noGrp="1"/>
          </p:cNvSpPr>
          <p:nvPr>
            <p:ph type="sldNum" sz="quarter" idx="12"/>
          </p:nvPr>
        </p:nvSpPr>
        <p:spPr>
          <a:xfrm>
            <a:off x="8737601"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anose="020F0502020204030204" pitchFamily="34" charset="0"/>
              </a:defRPr>
            </a:lvl1pPr>
          </a:lstStyle>
          <a:p>
            <a:pPr>
              <a:defRPr/>
            </a:pPr>
            <a:fld id="{EFB44B0C-B168-1641-9398-D1CA9BB85720}" type="slidenum">
              <a:rPr lang="en-US" altLang="en-US" smtClean="0"/>
              <a:pPr>
                <a:defRPr/>
              </a:pPr>
              <a:t>‹#›</a:t>
            </a:fld>
            <a:endParaRPr lang="en-US" altLang="en-US"/>
          </a:p>
        </p:txBody>
      </p:sp>
    </p:spTree>
    <p:extLst>
      <p:ext uri="{BB962C8B-B14F-4D97-AF65-F5344CB8AC3E}">
        <p14:creationId xmlns:p14="http://schemas.microsoft.com/office/powerpoint/2010/main" val="10243366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a:xfrm>
            <a:off x="609601"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a:defRPr/>
            </a:pPr>
            <a:endParaRPr lang="en-US" altLang="en-US"/>
          </a:p>
        </p:txBody>
      </p:sp>
      <p:sp>
        <p:nvSpPr>
          <p:cNvPr id="5" name="Footer Placeholder 4"/>
          <p:cNvSpPr>
            <a:spLocks noGrp="1"/>
          </p:cNvSpPr>
          <p:nvPr>
            <p:ph type="ftr" sz="quarter" idx="11"/>
          </p:nvPr>
        </p:nvSpPr>
        <p:spPr>
          <a:xfrm>
            <a:off x="4165600" y="6356351"/>
            <a:ext cx="38608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ea typeface="ヒラギノ角ゴ Pro W3" charset="0"/>
                <a:cs typeface="ヒラギノ角ゴ Pro W3" charset="0"/>
              </a:defRPr>
            </a:lvl1pPr>
          </a:lstStyle>
          <a:p>
            <a:pPr>
              <a:defRPr/>
            </a:pPr>
            <a:endParaRPr lang="en-US" altLang="en-US"/>
          </a:p>
        </p:txBody>
      </p:sp>
      <p:sp>
        <p:nvSpPr>
          <p:cNvPr id="6" name="Slide Number Placeholder 5"/>
          <p:cNvSpPr>
            <a:spLocks noGrp="1"/>
          </p:cNvSpPr>
          <p:nvPr>
            <p:ph type="sldNum" sz="quarter" idx="12"/>
          </p:nvPr>
        </p:nvSpPr>
        <p:spPr>
          <a:xfrm>
            <a:off x="8737601"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anose="020F0502020204030204" pitchFamily="34" charset="0"/>
              </a:defRPr>
            </a:lvl1pPr>
          </a:lstStyle>
          <a:p>
            <a:pPr>
              <a:defRPr/>
            </a:pPr>
            <a:fld id="{63A3DC4C-A117-C147-BFDC-56BBDCFA7751}" type="slidenum">
              <a:rPr lang="en-US" altLang="en-US" smtClean="0"/>
              <a:pPr>
                <a:defRPr/>
              </a:pPr>
              <a:t>‹#›</a:t>
            </a:fld>
            <a:endParaRPr lang="en-US" altLang="en-US"/>
          </a:p>
        </p:txBody>
      </p:sp>
    </p:spTree>
    <p:extLst>
      <p:ext uri="{BB962C8B-B14F-4D97-AF65-F5344CB8AC3E}">
        <p14:creationId xmlns:p14="http://schemas.microsoft.com/office/powerpoint/2010/main" val="11018398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8"/>
            <a:ext cx="27432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609600" y="274638"/>
            <a:ext cx="80264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a:xfrm>
            <a:off x="609601"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a:defRPr/>
            </a:pPr>
            <a:endParaRPr lang="en-US" altLang="en-US"/>
          </a:p>
        </p:txBody>
      </p:sp>
      <p:sp>
        <p:nvSpPr>
          <p:cNvPr id="5" name="Footer Placeholder 4"/>
          <p:cNvSpPr>
            <a:spLocks noGrp="1"/>
          </p:cNvSpPr>
          <p:nvPr>
            <p:ph type="ftr" sz="quarter" idx="11"/>
          </p:nvPr>
        </p:nvSpPr>
        <p:spPr>
          <a:xfrm>
            <a:off x="4165600" y="6356351"/>
            <a:ext cx="38608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ea typeface="ヒラギノ角ゴ Pro W3" charset="0"/>
                <a:cs typeface="ヒラギノ角ゴ Pro W3" charset="0"/>
              </a:defRPr>
            </a:lvl1pPr>
          </a:lstStyle>
          <a:p>
            <a:pPr>
              <a:defRPr/>
            </a:pPr>
            <a:endParaRPr lang="en-US" altLang="en-US"/>
          </a:p>
        </p:txBody>
      </p:sp>
      <p:sp>
        <p:nvSpPr>
          <p:cNvPr id="6" name="Slide Number Placeholder 5"/>
          <p:cNvSpPr>
            <a:spLocks noGrp="1"/>
          </p:cNvSpPr>
          <p:nvPr>
            <p:ph type="sldNum" sz="quarter" idx="12"/>
          </p:nvPr>
        </p:nvSpPr>
        <p:spPr>
          <a:xfrm>
            <a:off x="8737601"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anose="020F0502020204030204" pitchFamily="34" charset="0"/>
              </a:defRPr>
            </a:lvl1pPr>
          </a:lstStyle>
          <a:p>
            <a:pPr>
              <a:defRPr/>
            </a:pPr>
            <a:fld id="{BD340D0F-3E01-4C43-B7A1-2E9BC815CE5F}" type="slidenum">
              <a:rPr lang="en-US" altLang="en-US" smtClean="0"/>
              <a:pPr>
                <a:defRPr/>
              </a:pPr>
              <a:t>‹#›</a:t>
            </a:fld>
            <a:endParaRPr lang="en-US" altLang="en-US"/>
          </a:p>
        </p:txBody>
      </p:sp>
    </p:spTree>
    <p:extLst>
      <p:ext uri="{BB962C8B-B14F-4D97-AF65-F5344CB8AC3E}">
        <p14:creationId xmlns:p14="http://schemas.microsoft.com/office/powerpoint/2010/main" val="3339123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extLst>
      <p:ext uri="{BB962C8B-B14F-4D97-AF65-F5344CB8AC3E}">
        <p14:creationId xmlns:p14="http://schemas.microsoft.com/office/powerpoint/2010/main" val="6557000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Tree>
    <p:extLst>
      <p:ext uri="{BB962C8B-B14F-4D97-AF65-F5344CB8AC3E}">
        <p14:creationId xmlns:p14="http://schemas.microsoft.com/office/powerpoint/2010/main" val="8574840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ection Header">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 name="Picture 3" descr="Tagline1.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20801" y="3810000"/>
            <a:ext cx="7330017"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63048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1_Section Header">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 name="Picture 3" descr="Tagline2.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20801" y="3810000"/>
            <a:ext cx="726863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972369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2_Section Header">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 name="Picture 3" descr="Tagline3.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20801" y="3810000"/>
            <a:ext cx="73152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318973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6197601"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41228052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11" indent="0">
              <a:buNone/>
              <a:defRPr sz="2000" b="1"/>
            </a:lvl2pPr>
            <a:lvl3pPr marL="914424" indent="0">
              <a:buNone/>
              <a:defRPr sz="1800" b="1"/>
            </a:lvl3pPr>
            <a:lvl4pPr marL="1371635" indent="0">
              <a:buNone/>
              <a:defRPr sz="1600" b="1"/>
            </a:lvl4pPr>
            <a:lvl5pPr marL="1828847" indent="0">
              <a:buNone/>
              <a:defRPr sz="1600" b="1"/>
            </a:lvl5pPr>
            <a:lvl6pPr marL="2286059" indent="0">
              <a:buNone/>
              <a:defRPr sz="1600" b="1"/>
            </a:lvl6pPr>
            <a:lvl7pPr marL="2743270" indent="0">
              <a:buNone/>
              <a:defRPr sz="1600" b="1"/>
            </a:lvl7pPr>
            <a:lvl8pPr marL="3200482" indent="0">
              <a:buNone/>
              <a:defRPr sz="1600" b="1"/>
            </a:lvl8pPr>
            <a:lvl9pPr marL="3657694" indent="0">
              <a:buNone/>
              <a:defRPr sz="1600" b="1"/>
            </a:lvl9pPr>
          </a:lstStyle>
          <a:p>
            <a:pPr lvl="0"/>
            <a:r>
              <a:rPr lang="en-GB"/>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6193367" y="1535113"/>
            <a:ext cx="5389034" cy="639762"/>
          </a:xfrm>
        </p:spPr>
        <p:txBody>
          <a:bodyPr anchor="b"/>
          <a:lstStyle>
            <a:lvl1pPr marL="0" indent="0">
              <a:buNone/>
              <a:defRPr sz="2400" b="1"/>
            </a:lvl1pPr>
            <a:lvl2pPr marL="457211" indent="0">
              <a:buNone/>
              <a:defRPr sz="2000" b="1"/>
            </a:lvl2pPr>
            <a:lvl3pPr marL="914424" indent="0">
              <a:buNone/>
              <a:defRPr sz="1800" b="1"/>
            </a:lvl3pPr>
            <a:lvl4pPr marL="1371635" indent="0">
              <a:buNone/>
              <a:defRPr sz="1600" b="1"/>
            </a:lvl4pPr>
            <a:lvl5pPr marL="1828847" indent="0">
              <a:buNone/>
              <a:defRPr sz="1600" b="1"/>
            </a:lvl5pPr>
            <a:lvl6pPr marL="2286059" indent="0">
              <a:buNone/>
              <a:defRPr sz="1600" b="1"/>
            </a:lvl6pPr>
            <a:lvl7pPr marL="2743270" indent="0">
              <a:buNone/>
              <a:defRPr sz="1600" b="1"/>
            </a:lvl7pPr>
            <a:lvl8pPr marL="3200482" indent="0">
              <a:buNone/>
              <a:defRPr sz="1600" b="1"/>
            </a:lvl8pPr>
            <a:lvl9pPr marL="3657694"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93367" y="2174875"/>
            <a:ext cx="5389034"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a:xfrm>
            <a:off x="609601"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a:defRPr/>
            </a:pPr>
            <a:endParaRPr lang="en-US" altLang="en-US"/>
          </a:p>
        </p:txBody>
      </p:sp>
      <p:sp>
        <p:nvSpPr>
          <p:cNvPr id="8" name="Footer Placeholder 7"/>
          <p:cNvSpPr>
            <a:spLocks noGrp="1"/>
          </p:cNvSpPr>
          <p:nvPr>
            <p:ph type="ftr" sz="quarter" idx="11"/>
          </p:nvPr>
        </p:nvSpPr>
        <p:spPr>
          <a:xfrm>
            <a:off x="4165600" y="6356351"/>
            <a:ext cx="38608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ea typeface="ヒラギノ角ゴ Pro W3" charset="0"/>
                <a:cs typeface="ヒラギノ角ゴ Pro W3" charset="0"/>
              </a:defRPr>
            </a:lvl1pPr>
          </a:lstStyle>
          <a:p>
            <a:pPr>
              <a:defRPr/>
            </a:pPr>
            <a:endParaRPr lang="en-US" altLang="en-US"/>
          </a:p>
        </p:txBody>
      </p:sp>
      <p:sp>
        <p:nvSpPr>
          <p:cNvPr id="9" name="Slide Number Placeholder 8"/>
          <p:cNvSpPr>
            <a:spLocks noGrp="1"/>
          </p:cNvSpPr>
          <p:nvPr>
            <p:ph type="sldNum" sz="quarter" idx="12"/>
          </p:nvPr>
        </p:nvSpPr>
        <p:spPr>
          <a:xfrm>
            <a:off x="8737601"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anose="020F0502020204030204" pitchFamily="34" charset="0"/>
              </a:defRPr>
            </a:lvl1pPr>
          </a:lstStyle>
          <a:p>
            <a:pPr>
              <a:defRPr/>
            </a:pPr>
            <a:fld id="{6D29565A-6126-224B-BC58-6AD2063AD354}" type="slidenum">
              <a:rPr lang="en-US" altLang="en-US" smtClean="0"/>
              <a:pPr>
                <a:defRPr/>
              </a:pPr>
              <a:t>‹#›</a:t>
            </a:fld>
            <a:endParaRPr lang="en-US" altLang="en-US"/>
          </a:p>
        </p:txBody>
      </p:sp>
    </p:spTree>
    <p:extLst>
      <p:ext uri="{BB962C8B-B14F-4D97-AF65-F5344CB8AC3E}">
        <p14:creationId xmlns:p14="http://schemas.microsoft.com/office/powerpoint/2010/main" val="41939029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1"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a:defRPr/>
            </a:pPr>
            <a:endParaRPr lang="en-US" altLang="en-US"/>
          </a:p>
        </p:txBody>
      </p:sp>
      <p:sp>
        <p:nvSpPr>
          <p:cNvPr id="3" name="Footer Placeholder 2"/>
          <p:cNvSpPr>
            <a:spLocks noGrp="1"/>
          </p:cNvSpPr>
          <p:nvPr>
            <p:ph type="ftr" sz="quarter" idx="11"/>
          </p:nvPr>
        </p:nvSpPr>
        <p:spPr>
          <a:xfrm>
            <a:off x="4165600" y="6356351"/>
            <a:ext cx="38608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ea typeface="ヒラギノ角ゴ Pro W3" charset="0"/>
                <a:cs typeface="ヒラギノ角ゴ Pro W3" charset="0"/>
              </a:defRPr>
            </a:lvl1pPr>
          </a:lstStyle>
          <a:p>
            <a:pPr>
              <a:defRPr/>
            </a:pPr>
            <a:endParaRPr lang="en-US" altLang="en-US"/>
          </a:p>
        </p:txBody>
      </p:sp>
      <p:sp>
        <p:nvSpPr>
          <p:cNvPr id="4" name="Slide Number Placeholder 3"/>
          <p:cNvSpPr>
            <a:spLocks noGrp="1"/>
          </p:cNvSpPr>
          <p:nvPr>
            <p:ph type="sldNum" sz="quarter" idx="12"/>
          </p:nvPr>
        </p:nvSpPr>
        <p:spPr>
          <a:xfrm>
            <a:off x="8737601"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anose="020F0502020204030204" pitchFamily="34" charset="0"/>
              </a:defRPr>
            </a:lvl1pPr>
          </a:lstStyle>
          <a:p>
            <a:pPr>
              <a:defRPr/>
            </a:pPr>
            <a:fld id="{70E51E15-F399-FD4A-ABA1-9CAE2B238C95}" type="slidenum">
              <a:rPr lang="en-US" altLang="en-US" smtClean="0"/>
              <a:pPr>
                <a:defRPr/>
              </a:pPr>
              <a:t>‹#›</a:t>
            </a:fld>
            <a:endParaRPr lang="en-US" altLang="en-US"/>
          </a:p>
        </p:txBody>
      </p:sp>
    </p:spTree>
    <p:extLst>
      <p:ext uri="{BB962C8B-B14F-4D97-AF65-F5344CB8AC3E}">
        <p14:creationId xmlns:p14="http://schemas.microsoft.com/office/powerpoint/2010/main" val="23917641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711200" y="228600"/>
            <a:ext cx="8229600"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0" numCol="1" anchor="t" anchorCtr="0" compatLnSpc="1">
            <a:prstTxWarp prst="textNoShape">
              <a:avLst/>
            </a:prstTxWarp>
          </a:bodyPr>
          <a:lstStyle/>
          <a:p>
            <a:pPr lvl="0"/>
            <a:r>
              <a:rPr lang="en-GB" altLang="en-US"/>
              <a:t>Click to edit Master title style</a:t>
            </a:r>
            <a:endParaRPr lang="en-US" altLang="en-US"/>
          </a:p>
        </p:txBody>
      </p:sp>
      <p:sp>
        <p:nvSpPr>
          <p:cNvPr id="1027" name="Text Placeholder 2"/>
          <p:cNvSpPr>
            <a:spLocks noGrp="1"/>
          </p:cNvSpPr>
          <p:nvPr>
            <p:ph type="body" idx="1"/>
          </p:nvPr>
        </p:nvSpPr>
        <p:spPr bwMode="auto">
          <a:xfrm>
            <a:off x="711200" y="1265238"/>
            <a:ext cx="94488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91440" bIns="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endParaRPr lang="en-US" altLang="en-US"/>
          </a:p>
        </p:txBody>
      </p:sp>
    </p:spTree>
    <p:extLst>
      <p:ext uri="{BB962C8B-B14F-4D97-AF65-F5344CB8AC3E}">
        <p14:creationId xmlns:p14="http://schemas.microsoft.com/office/powerpoint/2010/main" val="34982452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defTabSz="457211" rtl="0" eaLnBrk="1" fontAlgn="base" hangingPunct="1">
        <a:spcBef>
          <a:spcPct val="0"/>
        </a:spcBef>
        <a:spcAft>
          <a:spcPct val="0"/>
        </a:spcAft>
        <a:defRPr sz="3000" b="1" kern="1200">
          <a:solidFill>
            <a:srgbClr val="00153B"/>
          </a:solidFill>
          <a:latin typeface="+mj-lt"/>
          <a:ea typeface="ヒラギノ角ゴ Pro W3" pitchFamily="-111" charset="-128"/>
          <a:cs typeface="ヒラギノ角ゴ Pro W3" pitchFamily="-111" charset="-128"/>
        </a:defRPr>
      </a:lvl1pPr>
      <a:lvl2pPr algn="l" defTabSz="457211" rtl="0" eaLnBrk="1" fontAlgn="base" hangingPunct="1">
        <a:spcBef>
          <a:spcPct val="0"/>
        </a:spcBef>
        <a:spcAft>
          <a:spcPct val="0"/>
        </a:spcAft>
        <a:defRPr sz="3000" b="1">
          <a:solidFill>
            <a:srgbClr val="00153B"/>
          </a:solidFill>
          <a:latin typeface="Calibri" pitchFamily="-111" charset="0"/>
          <a:ea typeface="ヒラギノ角ゴ Pro W3" pitchFamily="-111" charset="-128"/>
          <a:cs typeface="ヒラギノ角ゴ Pro W3" pitchFamily="-111" charset="-128"/>
        </a:defRPr>
      </a:lvl2pPr>
      <a:lvl3pPr algn="l" defTabSz="457211" rtl="0" eaLnBrk="1" fontAlgn="base" hangingPunct="1">
        <a:spcBef>
          <a:spcPct val="0"/>
        </a:spcBef>
        <a:spcAft>
          <a:spcPct val="0"/>
        </a:spcAft>
        <a:defRPr sz="3000" b="1">
          <a:solidFill>
            <a:srgbClr val="00153B"/>
          </a:solidFill>
          <a:latin typeface="Calibri" pitchFamily="-111" charset="0"/>
          <a:ea typeface="ヒラギノ角ゴ Pro W3" pitchFamily="-111" charset="-128"/>
          <a:cs typeface="ヒラギノ角ゴ Pro W3" pitchFamily="-111" charset="-128"/>
        </a:defRPr>
      </a:lvl3pPr>
      <a:lvl4pPr algn="l" defTabSz="457211" rtl="0" eaLnBrk="1" fontAlgn="base" hangingPunct="1">
        <a:spcBef>
          <a:spcPct val="0"/>
        </a:spcBef>
        <a:spcAft>
          <a:spcPct val="0"/>
        </a:spcAft>
        <a:defRPr sz="3000" b="1">
          <a:solidFill>
            <a:srgbClr val="00153B"/>
          </a:solidFill>
          <a:latin typeface="Calibri" pitchFamily="-111" charset="0"/>
          <a:ea typeface="ヒラギノ角ゴ Pro W3" pitchFamily="-111" charset="-128"/>
          <a:cs typeface="ヒラギノ角ゴ Pro W3" pitchFamily="-111" charset="-128"/>
        </a:defRPr>
      </a:lvl4pPr>
      <a:lvl5pPr algn="l" defTabSz="457211" rtl="0" eaLnBrk="1" fontAlgn="base" hangingPunct="1">
        <a:spcBef>
          <a:spcPct val="0"/>
        </a:spcBef>
        <a:spcAft>
          <a:spcPct val="0"/>
        </a:spcAft>
        <a:defRPr sz="3000" b="1">
          <a:solidFill>
            <a:srgbClr val="00153B"/>
          </a:solidFill>
          <a:latin typeface="Calibri" pitchFamily="-111" charset="0"/>
          <a:ea typeface="ヒラギノ角ゴ Pro W3" pitchFamily="-111" charset="-128"/>
          <a:cs typeface="ヒラギノ角ゴ Pro W3" pitchFamily="-111" charset="-128"/>
        </a:defRPr>
      </a:lvl5pPr>
      <a:lvl6pPr marL="457211" algn="l" defTabSz="457211" rtl="0" eaLnBrk="1" fontAlgn="base" hangingPunct="1">
        <a:spcBef>
          <a:spcPct val="0"/>
        </a:spcBef>
        <a:spcAft>
          <a:spcPct val="0"/>
        </a:spcAft>
        <a:defRPr sz="3000" b="1">
          <a:solidFill>
            <a:srgbClr val="00153B"/>
          </a:solidFill>
          <a:latin typeface="Calibri" pitchFamily="-111" charset="0"/>
          <a:ea typeface="ヒラギノ角ゴ Pro W3" pitchFamily="-111" charset="-128"/>
          <a:cs typeface="ヒラギノ角ゴ Pro W3" pitchFamily="-111" charset="-128"/>
        </a:defRPr>
      </a:lvl6pPr>
      <a:lvl7pPr marL="914424" algn="l" defTabSz="457211" rtl="0" eaLnBrk="1" fontAlgn="base" hangingPunct="1">
        <a:spcBef>
          <a:spcPct val="0"/>
        </a:spcBef>
        <a:spcAft>
          <a:spcPct val="0"/>
        </a:spcAft>
        <a:defRPr sz="3000" b="1">
          <a:solidFill>
            <a:srgbClr val="00153B"/>
          </a:solidFill>
          <a:latin typeface="Calibri" pitchFamily="-111" charset="0"/>
          <a:ea typeface="ヒラギノ角ゴ Pro W3" pitchFamily="-111" charset="-128"/>
          <a:cs typeface="ヒラギノ角ゴ Pro W3" pitchFamily="-111" charset="-128"/>
        </a:defRPr>
      </a:lvl7pPr>
      <a:lvl8pPr marL="1371635" algn="l" defTabSz="457211" rtl="0" eaLnBrk="1" fontAlgn="base" hangingPunct="1">
        <a:spcBef>
          <a:spcPct val="0"/>
        </a:spcBef>
        <a:spcAft>
          <a:spcPct val="0"/>
        </a:spcAft>
        <a:defRPr sz="3000" b="1">
          <a:solidFill>
            <a:srgbClr val="00153B"/>
          </a:solidFill>
          <a:latin typeface="Calibri" pitchFamily="-111" charset="0"/>
          <a:ea typeface="ヒラギノ角ゴ Pro W3" pitchFamily="-111" charset="-128"/>
          <a:cs typeface="ヒラギノ角ゴ Pro W3" pitchFamily="-111" charset="-128"/>
        </a:defRPr>
      </a:lvl8pPr>
      <a:lvl9pPr marL="1828847" algn="l" defTabSz="457211" rtl="0" eaLnBrk="1" fontAlgn="base" hangingPunct="1">
        <a:spcBef>
          <a:spcPct val="0"/>
        </a:spcBef>
        <a:spcAft>
          <a:spcPct val="0"/>
        </a:spcAft>
        <a:defRPr sz="3000" b="1">
          <a:solidFill>
            <a:srgbClr val="00153B"/>
          </a:solidFill>
          <a:latin typeface="Calibri" pitchFamily="-111" charset="0"/>
          <a:ea typeface="ヒラギノ角ゴ Pro W3" pitchFamily="-111" charset="-128"/>
          <a:cs typeface="ヒラギノ角ゴ Pro W3" pitchFamily="-111" charset="-128"/>
        </a:defRPr>
      </a:lvl9pPr>
    </p:titleStyle>
    <p:bodyStyle>
      <a:lvl1pPr marL="342909" indent="-342909" algn="l" defTabSz="457211" rtl="0" eaLnBrk="1" fontAlgn="base" hangingPunct="1">
        <a:spcBef>
          <a:spcPct val="20000"/>
        </a:spcBef>
        <a:spcAft>
          <a:spcPct val="0"/>
        </a:spcAft>
        <a:buClr>
          <a:srgbClr val="0C60A3"/>
        </a:buClr>
        <a:buFont typeface="Arial" panose="020B0604020202020204" pitchFamily="34" charset="0"/>
        <a:buChar char="•"/>
        <a:defRPr sz="3200" kern="1200">
          <a:solidFill>
            <a:srgbClr val="00153B"/>
          </a:solidFill>
          <a:latin typeface="+mn-lt"/>
          <a:ea typeface="ヒラギノ角ゴ Pro W3" pitchFamily="-111" charset="-128"/>
          <a:cs typeface="ヒラギノ角ゴ Pro W3" pitchFamily="-111" charset="-128"/>
        </a:defRPr>
      </a:lvl1pPr>
      <a:lvl2pPr marL="742969" indent="-285757" algn="l" defTabSz="457211" rtl="0" eaLnBrk="1" fontAlgn="base" hangingPunct="1">
        <a:spcBef>
          <a:spcPct val="20000"/>
        </a:spcBef>
        <a:spcAft>
          <a:spcPct val="0"/>
        </a:spcAft>
        <a:buClr>
          <a:srgbClr val="0C60A3"/>
        </a:buClr>
        <a:buFont typeface="Arial" panose="020B0604020202020204" pitchFamily="34" charset="0"/>
        <a:buChar char="–"/>
        <a:defRPr sz="2800" kern="1200">
          <a:solidFill>
            <a:srgbClr val="00153B"/>
          </a:solidFill>
          <a:latin typeface="+mn-lt"/>
          <a:ea typeface="ヒラギノ角ゴ Pro W3" pitchFamily="-111" charset="-128"/>
          <a:cs typeface="ヒラギノ角ゴ Pro W3" charset="0"/>
        </a:defRPr>
      </a:lvl2pPr>
      <a:lvl3pPr marL="1143029" indent="-228606" algn="l" defTabSz="457211" rtl="0" eaLnBrk="1" fontAlgn="base" hangingPunct="1">
        <a:spcBef>
          <a:spcPct val="20000"/>
        </a:spcBef>
        <a:spcAft>
          <a:spcPct val="0"/>
        </a:spcAft>
        <a:buClr>
          <a:srgbClr val="0C60A3"/>
        </a:buClr>
        <a:buFont typeface="Arial" panose="020B0604020202020204" pitchFamily="34" charset="0"/>
        <a:buChar char="•"/>
        <a:defRPr sz="2400" kern="1200">
          <a:solidFill>
            <a:srgbClr val="00153B"/>
          </a:solidFill>
          <a:latin typeface="+mn-lt"/>
          <a:ea typeface="ヒラギノ角ゴ Pro W3" pitchFamily="-111" charset="-128"/>
          <a:cs typeface="ヒラギノ角ゴ Pro W3" charset="0"/>
        </a:defRPr>
      </a:lvl3pPr>
      <a:lvl4pPr marL="1600241" indent="-228606" algn="l" defTabSz="457211" rtl="0" eaLnBrk="1" fontAlgn="base" hangingPunct="1">
        <a:spcBef>
          <a:spcPct val="20000"/>
        </a:spcBef>
        <a:spcAft>
          <a:spcPct val="0"/>
        </a:spcAft>
        <a:buClr>
          <a:srgbClr val="0C60A3"/>
        </a:buClr>
        <a:buFont typeface="Arial" panose="020B0604020202020204" pitchFamily="34" charset="0"/>
        <a:buChar char="–"/>
        <a:defRPr sz="2000" kern="1200">
          <a:solidFill>
            <a:srgbClr val="00153B"/>
          </a:solidFill>
          <a:latin typeface="+mn-lt"/>
          <a:ea typeface="ヒラギノ角ゴ Pro W3" pitchFamily="-111" charset="-128"/>
          <a:cs typeface="ヒラギノ角ゴ Pro W3" charset="0"/>
        </a:defRPr>
      </a:lvl4pPr>
      <a:lvl5pPr marL="2057453" indent="-228606" algn="l" defTabSz="457211" rtl="0" eaLnBrk="1" fontAlgn="base" hangingPunct="1">
        <a:spcBef>
          <a:spcPct val="20000"/>
        </a:spcBef>
        <a:spcAft>
          <a:spcPct val="0"/>
        </a:spcAft>
        <a:buClr>
          <a:srgbClr val="0C60A3"/>
        </a:buClr>
        <a:buFont typeface="Arial" panose="020B0604020202020204" pitchFamily="34" charset="0"/>
        <a:buChar char="»"/>
        <a:defRPr sz="2000" kern="1200">
          <a:solidFill>
            <a:srgbClr val="00153B"/>
          </a:solidFill>
          <a:latin typeface="+mn-lt"/>
          <a:ea typeface="ヒラギノ角ゴ Pro W3" pitchFamily="-111" charset="-128"/>
          <a:cs typeface="ヒラギノ角ゴ Pro W3" charset="0"/>
        </a:defRPr>
      </a:lvl5pPr>
      <a:lvl6pPr marL="2514664" indent="-228606" algn="l" defTabSz="457211" rtl="0" eaLnBrk="1" latinLnBrk="0" hangingPunct="1">
        <a:spcBef>
          <a:spcPct val="20000"/>
        </a:spcBef>
        <a:buFont typeface="Arial"/>
        <a:buChar char="•"/>
        <a:defRPr sz="2000" kern="1200">
          <a:solidFill>
            <a:schemeClr val="tx1"/>
          </a:solidFill>
          <a:latin typeface="+mn-lt"/>
          <a:ea typeface="+mn-ea"/>
          <a:cs typeface="+mn-cs"/>
        </a:defRPr>
      </a:lvl6pPr>
      <a:lvl7pPr marL="2971876" indent="-228606" algn="l" defTabSz="457211" rtl="0" eaLnBrk="1" latinLnBrk="0" hangingPunct="1">
        <a:spcBef>
          <a:spcPct val="20000"/>
        </a:spcBef>
        <a:buFont typeface="Arial"/>
        <a:buChar char="•"/>
        <a:defRPr sz="2000" kern="1200">
          <a:solidFill>
            <a:schemeClr val="tx1"/>
          </a:solidFill>
          <a:latin typeface="+mn-lt"/>
          <a:ea typeface="+mn-ea"/>
          <a:cs typeface="+mn-cs"/>
        </a:defRPr>
      </a:lvl7pPr>
      <a:lvl8pPr marL="3429088" indent="-228606" algn="l" defTabSz="457211" rtl="0" eaLnBrk="1" latinLnBrk="0" hangingPunct="1">
        <a:spcBef>
          <a:spcPct val="20000"/>
        </a:spcBef>
        <a:buFont typeface="Arial"/>
        <a:buChar char="•"/>
        <a:defRPr sz="2000" kern="1200">
          <a:solidFill>
            <a:schemeClr val="tx1"/>
          </a:solidFill>
          <a:latin typeface="+mn-lt"/>
          <a:ea typeface="+mn-ea"/>
          <a:cs typeface="+mn-cs"/>
        </a:defRPr>
      </a:lvl8pPr>
      <a:lvl9pPr marL="3886300" indent="-228606" algn="l" defTabSz="457211"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11" rtl="0" eaLnBrk="1" latinLnBrk="0" hangingPunct="1">
        <a:defRPr sz="1800" kern="1200">
          <a:solidFill>
            <a:schemeClr val="tx1"/>
          </a:solidFill>
          <a:latin typeface="+mn-lt"/>
          <a:ea typeface="+mn-ea"/>
          <a:cs typeface="+mn-cs"/>
        </a:defRPr>
      </a:lvl1pPr>
      <a:lvl2pPr marL="457211" algn="l" defTabSz="457211" rtl="0" eaLnBrk="1" latinLnBrk="0" hangingPunct="1">
        <a:defRPr sz="1800" kern="1200">
          <a:solidFill>
            <a:schemeClr val="tx1"/>
          </a:solidFill>
          <a:latin typeface="+mn-lt"/>
          <a:ea typeface="+mn-ea"/>
          <a:cs typeface="+mn-cs"/>
        </a:defRPr>
      </a:lvl2pPr>
      <a:lvl3pPr marL="914424" algn="l" defTabSz="457211" rtl="0" eaLnBrk="1" latinLnBrk="0" hangingPunct="1">
        <a:defRPr sz="1800" kern="1200">
          <a:solidFill>
            <a:schemeClr val="tx1"/>
          </a:solidFill>
          <a:latin typeface="+mn-lt"/>
          <a:ea typeface="+mn-ea"/>
          <a:cs typeface="+mn-cs"/>
        </a:defRPr>
      </a:lvl3pPr>
      <a:lvl4pPr marL="1371635" algn="l" defTabSz="457211" rtl="0" eaLnBrk="1" latinLnBrk="0" hangingPunct="1">
        <a:defRPr sz="1800" kern="1200">
          <a:solidFill>
            <a:schemeClr val="tx1"/>
          </a:solidFill>
          <a:latin typeface="+mn-lt"/>
          <a:ea typeface="+mn-ea"/>
          <a:cs typeface="+mn-cs"/>
        </a:defRPr>
      </a:lvl4pPr>
      <a:lvl5pPr marL="1828847" algn="l" defTabSz="457211" rtl="0" eaLnBrk="1" latinLnBrk="0" hangingPunct="1">
        <a:defRPr sz="1800" kern="1200">
          <a:solidFill>
            <a:schemeClr val="tx1"/>
          </a:solidFill>
          <a:latin typeface="+mn-lt"/>
          <a:ea typeface="+mn-ea"/>
          <a:cs typeface="+mn-cs"/>
        </a:defRPr>
      </a:lvl5pPr>
      <a:lvl6pPr marL="2286059" algn="l" defTabSz="457211" rtl="0" eaLnBrk="1" latinLnBrk="0" hangingPunct="1">
        <a:defRPr sz="1800" kern="1200">
          <a:solidFill>
            <a:schemeClr val="tx1"/>
          </a:solidFill>
          <a:latin typeface="+mn-lt"/>
          <a:ea typeface="+mn-ea"/>
          <a:cs typeface="+mn-cs"/>
        </a:defRPr>
      </a:lvl6pPr>
      <a:lvl7pPr marL="2743270" algn="l" defTabSz="457211" rtl="0" eaLnBrk="1" latinLnBrk="0" hangingPunct="1">
        <a:defRPr sz="1800" kern="1200">
          <a:solidFill>
            <a:schemeClr val="tx1"/>
          </a:solidFill>
          <a:latin typeface="+mn-lt"/>
          <a:ea typeface="+mn-ea"/>
          <a:cs typeface="+mn-cs"/>
        </a:defRPr>
      </a:lvl7pPr>
      <a:lvl8pPr marL="3200482" algn="l" defTabSz="457211" rtl="0" eaLnBrk="1" latinLnBrk="0" hangingPunct="1">
        <a:defRPr sz="1800" kern="1200">
          <a:solidFill>
            <a:schemeClr val="tx1"/>
          </a:solidFill>
          <a:latin typeface="+mn-lt"/>
          <a:ea typeface="+mn-ea"/>
          <a:cs typeface="+mn-cs"/>
        </a:defRPr>
      </a:lvl8pPr>
      <a:lvl9pPr marL="3657694" algn="l" defTabSz="457211"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epistem.ie/hea-resources/" TargetMode="External"/><Relationship Id="rId2" Type="http://schemas.openxmlformats.org/officeDocument/2006/relationships/hyperlink" Target="https://epistem.ie/" TargetMode="Externa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hyperlink" Target="mailto:helen.fitzgerald@ul.ie"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069515-8FB9-CB4E-A99E-B980CB65D2B2}"/>
              </a:ext>
            </a:extLst>
          </p:cNvPr>
          <p:cNvSpPr>
            <a:spLocks noGrp="1"/>
          </p:cNvSpPr>
          <p:nvPr>
            <p:ph type="title"/>
          </p:nvPr>
        </p:nvSpPr>
        <p:spPr/>
        <p:txBody>
          <a:bodyPr/>
          <a:lstStyle/>
          <a:p>
            <a:r>
              <a:rPr lang="en-US" dirty="0">
                <a:solidFill>
                  <a:srgbClr val="FFC000"/>
                </a:solidFill>
              </a:rPr>
              <a:t>Leaving Certificate Analysis</a:t>
            </a:r>
          </a:p>
        </p:txBody>
      </p:sp>
      <p:sp>
        <p:nvSpPr>
          <p:cNvPr id="3" name="Content Placeholder 2">
            <a:extLst>
              <a:ext uri="{FF2B5EF4-FFF2-40B4-BE49-F238E27FC236}">
                <a16:creationId xmlns:a16="http://schemas.microsoft.com/office/drawing/2014/main" id="{7CA098A6-8FA9-6E41-A745-882AD27A3847}"/>
              </a:ext>
            </a:extLst>
          </p:cNvPr>
          <p:cNvSpPr>
            <a:spLocks noGrp="1"/>
          </p:cNvSpPr>
          <p:nvPr>
            <p:ph idx="1"/>
          </p:nvPr>
        </p:nvSpPr>
        <p:spPr/>
        <p:txBody>
          <a:bodyPr/>
          <a:lstStyle/>
          <a:p>
            <a:pPr algn="just"/>
            <a:r>
              <a:rPr lang="en-US" sz="2160" dirty="0">
                <a:solidFill>
                  <a:schemeClr val="tx1"/>
                </a:solidFill>
              </a:rPr>
              <a:t>In the chief examiner report of 2015, financial </a:t>
            </a:r>
            <a:r>
              <a:rPr lang="en-US" sz="2160" dirty="0" err="1">
                <a:solidFill>
                  <a:schemeClr val="tx1"/>
                </a:solidFill>
              </a:rPr>
              <a:t>maths</a:t>
            </a:r>
            <a:r>
              <a:rPr lang="en-US" sz="2160" dirty="0">
                <a:solidFill>
                  <a:schemeClr val="tx1"/>
                </a:solidFill>
              </a:rPr>
              <a:t> was highlighted as the second highest scoring question for candidates with a mean score of 73%.</a:t>
            </a:r>
          </a:p>
          <a:p>
            <a:pPr algn="just"/>
            <a:endParaRPr lang="en-US" sz="2160" dirty="0">
              <a:solidFill>
                <a:schemeClr val="tx1"/>
              </a:solidFill>
            </a:endParaRPr>
          </a:p>
          <a:p>
            <a:pPr algn="just"/>
            <a:r>
              <a:rPr lang="en-US" sz="2160" dirty="0">
                <a:solidFill>
                  <a:schemeClr val="tx1"/>
                </a:solidFill>
              </a:rPr>
              <a:t>On inspection of the examination paper however, the question posed to candidates was procedural and akin to sample questions distributed by the SEC in prior years which learners and teachers would have prepared in advance.</a:t>
            </a:r>
          </a:p>
        </p:txBody>
      </p:sp>
      <p:sp>
        <p:nvSpPr>
          <p:cNvPr id="4" name="Slide Number Placeholder 3">
            <a:extLst>
              <a:ext uri="{FF2B5EF4-FFF2-40B4-BE49-F238E27FC236}">
                <a16:creationId xmlns:a16="http://schemas.microsoft.com/office/drawing/2014/main" id="{13A748C2-A247-DC45-8095-EED7640C9C54}"/>
              </a:ext>
            </a:extLst>
          </p:cNvPr>
          <p:cNvSpPr>
            <a:spLocks noGrp="1"/>
          </p:cNvSpPr>
          <p:nvPr>
            <p:ph type="sldNum" sz="quarter" idx="12"/>
          </p:nvPr>
        </p:nvSpPr>
        <p:spPr>
          <a:xfrm>
            <a:off x="7924550" y="4368408"/>
            <a:ext cx="657328" cy="185195"/>
          </a:xfrm>
          <a:prstGeom prst="rect">
            <a:avLst/>
          </a:prstGeom>
        </p:spPr>
        <p:txBody>
          <a:bodyPr vert="horz" lIns="61732" tIns="30866" rIns="61732" bIns="30866" rtlCol="0" anchor="ctr">
            <a:noAutofit/>
          </a:bodyPr>
          <a:lstStyle>
            <a:defPPr>
              <a:defRPr lang="en-US"/>
            </a:defPPr>
            <a:lvl1pPr marL="0" algn="l" defTabSz="308656" rtl="0" eaLnBrk="1" latinLnBrk="0" hangingPunct="1">
              <a:defRPr sz="675" kern="1200">
                <a:solidFill>
                  <a:schemeClr val="tx1">
                    <a:lumMod val="95000"/>
                    <a:lumOff val="5000"/>
                  </a:schemeClr>
                </a:solidFill>
                <a:latin typeface="+mj-lt"/>
                <a:ea typeface="+mn-ea"/>
                <a:cs typeface="+mn-cs"/>
              </a:defRPr>
            </a:lvl1pPr>
            <a:lvl2pPr marL="308656" algn="l" defTabSz="308656" rtl="0" eaLnBrk="1" latinLnBrk="0" hangingPunct="1">
              <a:defRPr sz="1215" kern="1200">
                <a:solidFill>
                  <a:schemeClr val="tx1"/>
                </a:solidFill>
                <a:latin typeface="+mn-lt"/>
                <a:ea typeface="+mn-ea"/>
                <a:cs typeface="+mn-cs"/>
              </a:defRPr>
            </a:lvl2pPr>
            <a:lvl3pPr marL="617311" algn="l" defTabSz="308656" rtl="0" eaLnBrk="1" latinLnBrk="0" hangingPunct="1">
              <a:defRPr sz="1215" kern="1200">
                <a:solidFill>
                  <a:schemeClr val="tx1"/>
                </a:solidFill>
                <a:latin typeface="+mn-lt"/>
                <a:ea typeface="+mn-ea"/>
                <a:cs typeface="+mn-cs"/>
              </a:defRPr>
            </a:lvl3pPr>
            <a:lvl4pPr marL="925967" algn="l" defTabSz="308656" rtl="0" eaLnBrk="1" latinLnBrk="0" hangingPunct="1">
              <a:defRPr sz="1215" kern="1200">
                <a:solidFill>
                  <a:schemeClr val="tx1"/>
                </a:solidFill>
                <a:latin typeface="+mn-lt"/>
                <a:ea typeface="+mn-ea"/>
                <a:cs typeface="+mn-cs"/>
              </a:defRPr>
            </a:lvl4pPr>
            <a:lvl5pPr marL="1234623" algn="l" defTabSz="308656" rtl="0" eaLnBrk="1" latinLnBrk="0" hangingPunct="1">
              <a:defRPr sz="1215" kern="1200">
                <a:solidFill>
                  <a:schemeClr val="tx1"/>
                </a:solidFill>
                <a:latin typeface="+mn-lt"/>
                <a:ea typeface="+mn-ea"/>
                <a:cs typeface="+mn-cs"/>
              </a:defRPr>
            </a:lvl5pPr>
            <a:lvl6pPr marL="1543279" algn="l" defTabSz="308656" rtl="0" eaLnBrk="1" latinLnBrk="0" hangingPunct="1">
              <a:defRPr sz="1215" kern="1200">
                <a:solidFill>
                  <a:schemeClr val="tx1"/>
                </a:solidFill>
                <a:latin typeface="+mn-lt"/>
                <a:ea typeface="+mn-ea"/>
                <a:cs typeface="+mn-cs"/>
              </a:defRPr>
            </a:lvl6pPr>
            <a:lvl7pPr marL="1851934" algn="l" defTabSz="308656" rtl="0" eaLnBrk="1" latinLnBrk="0" hangingPunct="1">
              <a:defRPr sz="1215" kern="1200">
                <a:solidFill>
                  <a:schemeClr val="tx1"/>
                </a:solidFill>
                <a:latin typeface="+mn-lt"/>
                <a:ea typeface="+mn-ea"/>
                <a:cs typeface="+mn-cs"/>
              </a:defRPr>
            </a:lvl7pPr>
            <a:lvl8pPr marL="2160590" algn="l" defTabSz="308656" rtl="0" eaLnBrk="1" latinLnBrk="0" hangingPunct="1">
              <a:defRPr sz="1215" kern="1200">
                <a:solidFill>
                  <a:schemeClr val="tx1"/>
                </a:solidFill>
                <a:latin typeface="+mn-lt"/>
                <a:ea typeface="+mn-ea"/>
                <a:cs typeface="+mn-cs"/>
              </a:defRPr>
            </a:lvl8pPr>
            <a:lvl9pPr marL="2469246" algn="l" defTabSz="308656" rtl="0" eaLnBrk="1" latinLnBrk="0" hangingPunct="1">
              <a:defRPr sz="1215" kern="1200">
                <a:solidFill>
                  <a:schemeClr val="tx1"/>
                </a:solidFill>
                <a:latin typeface="+mn-lt"/>
                <a:ea typeface="+mn-ea"/>
                <a:cs typeface="+mn-cs"/>
              </a:defRPr>
            </a:lvl9pPr>
          </a:lstStyle>
          <a:p>
            <a:pPr fontAlgn="base">
              <a:spcBef>
                <a:spcPct val="0"/>
              </a:spcBef>
              <a:spcAft>
                <a:spcPct val="0"/>
              </a:spcAft>
            </a:pPr>
            <a:fld id="{4FAB73BC-B049-4115-A692-8D63A059BFB8}" type="slidenum">
              <a:rPr lang="en-US">
                <a:solidFill>
                  <a:prstClr val="black">
                    <a:lumMod val="95000"/>
                    <a:lumOff val="5000"/>
                  </a:prstClr>
                </a:solidFill>
                <a:latin typeface="Calibri"/>
              </a:rPr>
              <a:pPr fontAlgn="base">
                <a:spcBef>
                  <a:spcPct val="0"/>
                </a:spcBef>
                <a:spcAft>
                  <a:spcPct val="0"/>
                </a:spcAft>
              </a:pPr>
              <a:t>1</a:t>
            </a:fld>
            <a:endParaRPr lang="en-US">
              <a:solidFill>
                <a:prstClr val="black">
                  <a:lumMod val="95000"/>
                  <a:lumOff val="5000"/>
                </a:prstClr>
              </a:solidFill>
              <a:latin typeface="Calibri"/>
            </a:endParaRPr>
          </a:p>
        </p:txBody>
      </p:sp>
    </p:spTree>
    <p:extLst>
      <p:ext uri="{BB962C8B-B14F-4D97-AF65-F5344CB8AC3E}">
        <p14:creationId xmlns:p14="http://schemas.microsoft.com/office/powerpoint/2010/main" val="3285191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Table&#10;&#10;Description automatically generated">
            <a:extLst>
              <a:ext uri="{FF2B5EF4-FFF2-40B4-BE49-F238E27FC236}">
                <a16:creationId xmlns:a16="http://schemas.microsoft.com/office/drawing/2014/main" id="{D4FFD5FD-7A62-004A-A850-7F976D59A1A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86410" y="547910"/>
            <a:ext cx="4393804" cy="5677840"/>
          </a:xfrm>
        </p:spPr>
      </p:pic>
      <p:sp>
        <p:nvSpPr>
          <p:cNvPr id="4" name="Slide Number Placeholder 3">
            <a:extLst>
              <a:ext uri="{FF2B5EF4-FFF2-40B4-BE49-F238E27FC236}">
                <a16:creationId xmlns:a16="http://schemas.microsoft.com/office/drawing/2014/main" id="{5F734D58-593F-7646-85A6-050BE22DDF9E}"/>
              </a:ext>
            </a:extLst>
          </p:cNvPr>
          <p:cNvSpPr>
            <a:spLocks noGrp="1"/>
          </p:cNvSpPr>
          <p:nvPr>
            <p:ph type="sldNum" sz="quarter" idx="12"/>
          </p:nvPr>
        </p:nvSpPr>
        <p:spPr>
          <a:xfrm>
            <a:off x="7924550" y="4368408"/>
            <a:ext cx="657328" cy="185195"/>
          </a:xfrm>
          <a:prstGeom prst="rect">
            <a:avLst/>
          </a:prstGeom>
        </p:spPr>
        <p:txBody>
          <a:bodyPr vert="horz" lIns="61732" tIns="30866" rIns="61732" bIns="30866" rtlCol="0" anchor="ctr">
            <a:noAutofit/>
          </a:bodyPr>
          <a:lstStyle>
            <a:defPPr>
              <a:defRPr lang="en-US"/>
            </a:defPPr>
            <a:lvl1pPr marL="0" algn="l" defTabSz="308656" rtl="0" eaLnBrk="1" latinLnBrk="0" hangingPunct="1">
              <a:defRPr sz="675" kern="1200">
                <a:solidFill>
                  <a:schemeClr val="tx1">
                    <a:lumMod val="95000"/>
                    <a:lumOff val="5000"/>
                  </a:schemeClr>
                </a:solidFill>
                <a:latin typeface="+mj-lt"/>
                <a:ea typeface="+mn-ea"/>
                <a:cs typeface="+mn-cs"/>
              </a:defRPr>
            </a:lvl1pPr>
            <a:lvl2pPr marL="308656" algn="l" defTabSz="308656" rtl="0" eaLnBrk="1" latinLnBrk="0" hangingPunct="1">
              <a:defRPr sz="1215" kern="1200">
                <a:solidFill>
                  <a:schemeClr val="tx1"/>
                </a:solidFill>
                <a:latin typeface="+mn-lt"/>
                <a:ea typeface="+mn-ea"/>
                <a:cs typeface="+mn-cs"/>
              </a:defRPr>
            </a:lvl2pPr>
            <a:lvl3pPr marL="617311" algn="l" defTabSz="308656" rtl="0" eaLnBrk="1" latinLnBrk="0" hangingPunct="1">
              <a:defRPr sz="1215" kern="1200">
                <a:solidFill>
                  <a:schemeClr val="tx1"/>
                </a:solidFill>
                <a:latin typeface="+mn-lt"/>
                <a:ea typeface="+mn-ea"/>
                <a:cs typeface="+mn-cs"/>
              </a:defRPr>
            </a:lvl3pPr>
            <a:lvl4pPr marL="925967" algn="l" defTabSz="308656" rtl="0" eaLnBrk="1" latinLnBrk="0" hangingPunct="1">
              <a:defRPr sz="1215" kern="1200">
                <a:solidFill>
                  <a:schemeClr val="tx1"/>
                </a:solidFill>
                <a:latin typeface="+mn-lt"/>
                <a:ea typeface="+mn-ea"/>
                <a:cs typeface="+mn-cs"/>
              </a:defRPr>
            </a:lvl4pPr>
            <a:lvl5pPr marL="1234623" algn="l" defTabSz="308656" rtl="0" eaLnBrk="1" latinLnBrk="0" hangingPunct="1">
              <a:defRPr sz="1215" kern="1200">
                <a:solidFill>
                  <a:schemeClr val="tx1"/>
                </a:solidFill>
                <a:latin typeface="+mn-lt"/>
                <a:ea typeface="+mn-ea"/>
                <a:cs typeface="+mn-cs"/>
              </a:defRPr>
            </a:lvl5pPr>
            <a:lvl6pPr marL="1543279" algn="l" defTabSz="308656" rtl="0" eaLnBrk="1" latinLnBrk="0" hangingPunct="1">
              <a:defRPr sz="1215" kern="1200">
                <a:solidFill>
                  <a:schemeClr val="tx1"/>
                </a:solidFill>
                <a:latin typeface="+mn-lt"/>
                <a:ea typeface="+mn-ea"/>
                <a:cs typeface="+mn-cs"/>
              </a:defRPr>
            </a:lvl6pPr>
            <a:lvl7pPr marL="1851934" algn="l" defTabSz="308656" rtl="0" eaLnBrk="1" latinLnBrk="0" hangingPunct="1">
              <a:defRPr sz="1215" kern="1200">
                <a:solidFill>
                  <a:schemeClr val="tx1"/>
                </a:solidFill>
                <a:latin typeface="+mn-lt"/>
                <a:ea typeface="+mn-ea"/>
                <a:cs typeface="+mn-cs"/>
              </a:defRPr>
            </a:lvl7pPr>
            <a:lvl8pPr marL="2160590" algn="l" defTabSz="308656" rtl="0" eaLnBrk="1" latinLnBrk="0" hangingPunct="1">
              <a:defRPr sz="1215" kern="1200">
                <a:solidFill>
                  <a:schemeClr val="tx1"/>
                </a:solidFill>
                <a:latin typeface="+mn-lt"/>
                <a:ea typeface="+mn-ea"/>
                <a:cs typeface="+mn-cs"/>
              </a:defRPr>
            </a:lvl8pPr>
            <a:lvl9pPr marL="2469246" algn="l" defTabSz="308656" rtl="0" eaLnBrk="1" latinLnBrk="0" hangingPunct="1">
              <a:defRPr sz="1215" kern="1200">
                <a:solidFill>
                  <a:schemeClr val="tx1"/>
                </a:solidFill>
                <a:latin typeface="+mn-lt"/>
                <a:ea typeface="+mn-ea"/>
                <a:cs typeface="+mn-cs"/>
              </a:defRPr>
            </a:lvl9pPr>
          </a:lstStyle>
          <a:p>
            <a:pPr fontAlgn="base">
              <a:spcBef>
                <a:spcPct val="0"/>
              </a:spcBef>
              <a:spcAft>
                <a:spcPct val="0"/>
              </a:spcAft>
            </a:pPr>
            <a:fld id="{4FAB73BC-B049-4115-A692-8D63A059BFB8}" type="slidenum">
              <a:rPr lang="en-US">
                <a:solidFill>
                  <a:prstClr val="black">
                    <a:lumMod val="95000"/>
                    <a:lumOff val="5000"/>
                  </a:prstClr>
                </a:solidFill>
                <a:latin typeface="Calibri"/>
              </a:rPr>
              <a:pPr fontAlgn="base">
                <a:spcBef>
                  <a:spcPct val="0"/>
                </a:spcBef>
                <a:spcAft>
                  <a:spcPct val="0"/>
                </a:spcAft>
              </a:pPr>
              <a:t>10</a:t>
            </a:fld>
            <a:endParaRPr lang="en-US">
              <a:solidFill>
                <a:prstClr val="black">
                  <a:lumMod val="95000"/>
                  <a:lumOff val="5000"/>
                </a:prstClr>
              </a:solidFill>
              <a:latin typeface="Calibri"/>
            </a:endParaRPr>
          </a:p>
        </p:txBody>
      </p:sp>
    </p:spTree>
    <p:extLst>
      <p:ext uri="{BB962C8B-B14F-4D97-AF65-F5344CB8AC3E}">
        <p14:creationId xmlns:p14="http://schemas.microsoft.com/office/powerpoint/2010/main" val="24665407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13047B-D8EB-8F42-9673-27E9C4F57791}"/>
              </a:ext>
            </a:extLst>
          </p:cNvPr>
          <p:cNvSpPr>
            <a:spLocks noGrp="1"/>
          </p:cNvSpPr>
          <p:nvPr>
            <p:ph type="title"/>
          </p:nvPr>
        </p:nvSpPr>
        <p:spPr/>
        <p:txBody>
          <a:bodyPr/>
          <a:lstStyle/>
          <a:p>
            <a:r>
              <a:rPr lang="en-US" dirty="0">
                <a:solidFill>
                  <a:srgbClr val="FFC000"/>
                </a:solidFill>
              </a:rPr>
              <a:t>Misconceptions</a:t>
            </a:r>
            <a:endParaRPr lang="en-US" dirty="0"/>
          </a:p>
        </p:txBody>
      </p:sp>
      <p:sp>
        <p:nvSpPr>
          <p:cNvPr id="3" name="Content Placeholder 2">
            <a:extLst>
              <a:ext uri="{FF2B5EF4-FFF2-40B4-BE49-F238E27FC236}">
                <a16:creationId xmlns:a16="http://schemas.microsoft.com/office/drawing/2014/main" id="{68FF192C-92F0-BE40-9314-6F9C751370F7}"/>
              </a:ext>
            </a:extLst>
          </p:cNvPr>
          <p:cNvSpPr>
            <a:spLocks noGrp="1"/>
          </p:cNvSpPr>
          <p:nvPr>
            <p:ph idx="1"/>
          </p:nvPr>
        </p:nvSpPr>
        <p:spPr/>
        <p:txBody>
          <a:bodyPr/>
          <a:lstStyle/>
          <a:p>
            <a:pPr algn="just"/>
            <a:r>
              <a:rPr lang="en-US" sz="2430" dirty="0"/>
              <a:t>The following problem can be used in conjunction with the Leaving Cert question as a teaching tool for understanding. </a:t>
            </a:r>
          </a:p>
          <a:p>
            <a:pPr algn="just"/>
            <a:r>
              <a:rPr lang="en-IE" sz="2430" i="1" dirty="0"/>
              <a:t>A graduate is setting up his own computer company. He borrows the €5000 for set-up costs for 6 months at a flat rate of 1% per month (compounded monthly).</a:t>
            </a:r>
            <a:br>
              <a:rPr lang="en-IE" sz="2430" i="1" dirty="0"/>
            </a:br>
            <a:r>
              <a:rPr lang="en-IE" sz="2430" i="1" dirty="0"/>
              <a:t>He wants to arrange to pay this off in equal monthly instalments. </a:t>
            </a:r>
          </a:p>
          <a:p>
            <a:pPr algn="just"/>
            <a:r>
              <a:rPr lang="en-IE" sz="2430" i="1" dirty="0"/>
              <a:t>(</a:t>
            </a:r>
            <a:r>
              <a:rPr lang="en-IE" sz="2430" i="1" dirty="0" err="1"/>
              <a:t>i</a:t>
            </a:r>
            <a:r>
              <a:rPr lang="en-IE" sz="2430" i="1" dirty="0"/>
              <a:t>) Calculate the monthly repayment amount. </a:t>
            </a:r>
          </a:p>
          <a:p>
            <a:pPr algn="just"/>
            <a:r>
              <a:rPr lang="en-IE" sz="2430" i="1" dirty="0"/>
              <a:t>(ii) Make a schedule showing the monthly payment, the monthly interest on the outstanding balance, the portion of the payment contributing toward reducing the debt, and the outstanding balance. </a:t>
            </a:r>
          </a:p>
          <a:p>
            <a:pPr algn="just"/>
            <a:endParaRPr lang="en-US" sz="2430" dirty="0"/>
          </a:p>
        </p:txBody>
      </p:sp>
    </p:spTree>
    <p:extLst>
      <p:ext uri="{BB962C8B-B14F-4D97-AF65-F5344CB8AC3E}">
        <p14:creationId xmlns:p14="http://schemas.microsoft.com/office/powerpoint/2010/main" val="32364561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A8FD6389-77B9-4AD0-9409-45E9D8B041CC}"/>
              </a:ext>
            </a:extLst>
          </p:cNvPr>
          <p:cNvSpPr>
            <a:spLocks noGrp="1"/>
          </p:cNvSpPr>
          <p:nvPr>
            <p:ph idx="1"/>
          </p:nvPr>
        </p:nvSpPr>
        <p:spPr>
          <a:xfrm>
            <a:off x="826599" y="2400038"/>
            <a:ext cx="4031848" cy="3539627"/>
          </a:xfrm>
        </p:spPr>
        <p:txBody>
          <a:bodyPr>
            <a:normAutofit/>
          </a:bodyPr>
          <a:lstStyle/>
          <a:p>
            <a:pPr marL="0" indent="0" algn="just">
              <a:buNone/>
            </a:pPr>
            <a:endParaRPr lang="en-US" sz="2521" dirty="0"/>
          </a:p>
          <a:p>
            <a:pPr marL="0" indent="0" algn="just">
              <a:buNone/>
            </a:pPr>
            <a:r>
              <a:rPr lang="en-US" sz="2521" dirty="0"/>
              <a:t>Solving for the value of the monthly repayment using the amortization formula.</a:t>
            </a:r>
          </a:p>
        </p:txBody>
      </p:sp>
      <p:pic>
        <p:nvPicPr>
          <p:cNvPr id="5" name="Content Placeholder 4" descr="A picture containing table&#10;&#10;Description automatically generated">
            <a:extLst>
              <a:ext uri="{FF2B5EF4-FFF2-40B4-BE49-F238E27FC236}">
                <a16:creationId xmlns:a16="http://schemas.microsoft.com/office/drawing/2014/main" id="{246867B5-91AA-5B4E-B9E7-375B992C182D}"/>
              </a:ext>
            </a:extLst>
          </p:cNvPr>
          <p:cNvPicPr>
            <a:picLocks noChangeAspect="1"/>
          </p:cNvPicPr>
          <p:nvPr/>
        </p:nvPicPr>
        <p:blipFill>
          <a:blip r:embed="rId2"/>
          <a:stretch>
            <a:fillRect/>
          </a:stretch>
        </p:blipFill>
        <p:spPr>
          <a:xfrm>
            <a:off x="5363596" y="2400039"/>
            <a:ext cx="6220198" cy="2145967"/>
          </a:xfrm>
          <a:prstGeom prst="rect">
            <a:avLst/>
          </a:prstGeom>
        </p:spPr>
      </p:pic>
    </p:spTree>
    <p:extLst>
      <p:ext uri="{BB962C8B-B14F-4D97-AF65-F5344CB8AC3E}">
        <p14:creationId xmlns:p14="http://schemas.microsoft.com/office/powerpoint/2010/main" val="6210933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90763493-38CA-4130-B00A-3A2BF6AA3109}"/>
              </a:ext>
            </a:extLst>
          </p:cNvPr>
          <p:cNvSpPr>
            <a:spLocks noGrp="1"/>
          </p:cNvSpPr>
          <p:nvPr>
            <p:ph idx="1"/>
          </p:nvPr>
        </p:nvSpPr>
        <p:spPr>
          <a:xfrm>
            <a:off x="1530156" y="1543943"/>
            <a:ext cx="2820938" cy="4395723"/>
          </a:xfrm>
        </p:spPr>
        <p:txBody>
          <a:bodyPr>
            <a:noAutofit/>
          </a:bodyPr>
          <a:lstStyle/>
          <a:p>
            <a:r>
              <a:rPr lang="en-US" sz="2521" dirty="0"/>
              <a:t>The table generated by the loan repayments.</a:t>
            </a:r>
          </a:p>
          <a:p>
            <a:r>
              <a:rPr lang="en-US" sz="2521" dirty="0"/>
              <a:t>Note how the interest amount decreases while the Debt payment increases throughout the lifetime of the loan period.</a:t>
            </a:r>
          </a:p>
        </p:txBody>
      </p:sp>
      <p:pic>
        <p:nvPicPr>
          <p:cNvPr id="5" name="Content Placeholder 4" descr="Table&#10;&#10;Description automatically generated">
            <a:extLst>
              <a:ext uri="{FF2B5EF4-FFF2-40B4-BE49-F238E27FC236}">
                <a16:creationId xmlns:a16="http://schemas.microsoft.com/office/drawing/2014/main" id="{0D8D26C5-80A3-0A45-86CE-36A3F72D6102}"/>
              </a:ext>
            </a:extLst>
          </p:cNvPr>
          <p:cNvPicPr>
            <a:picLocks noChangeAspect="1"/>
          </p:cNvPicPr>
          <p:nvPr/>
        </p:nvPicPr>
        <p:blipFill>
          <a:blip r:embed="rId2"/>
          <a:stretch>
            <a:fillRect/>
          </a:stretch>
        </p:blipFill>
        <p:spPr>
          <a:xfrm>
            <a:off x="4730808" y="1543943"/>
            <a:ext cx="6220198" cy="4183083"/>
          </a:xfrm>
          <a:prstGeom prst="rect">
            <a:avLst/>
          </a:prstGeom>
        </p:spPr>
      </p:pic>
    </p:spTree>
    <p:extLst>
      <p:ext uri="{BB962C8B-B14F-4D97-AF65-F5344CB8AC3E}">
        <p14:creationId xmlns:p14="http://schemas.microsoft.com/office/powerpoint/2010/main" val="4880053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solidFill>
                  <a:srgbClr val="FFC000"/>
                </a:solidFill>
              </a:rPr>
              <a:t>Contact Details</a:t>
            </a:r>
          </a:p>
        </p:txBody>
      </p:sp>
      <p:sp>
        <p:nvSpPr>
          <p:cNvPr id="3" name="Content Placeholder 2"/>
          <p:cNvSpPr>
            <a:spLocks noGrp="1"/>
          </p:cNvSpPr>
          <p:nvPr>
            <p:ph idx="1"/>
          </p:nvPr>
        </p:nvSpPr>
        <p:spPr/>
        <p:txBody>
          <a:bodyPr/>
          <a:lstStyle/>
          <a:p>
            <a:pPr marL="0" indent="0" algn="ctr">
              <a:buNone/>
            </a:pPr>
            <a:endParaRPr lang="en-IE" sz="3240" b="1" dirty="0"/>
          </a:p>
          <a:p>
            <a:pPr marL="0" indent="0" algn="ctr">
              <a:lnSpc>
                <a:spcPct val="90000"/>
              </a:lnSpc>
              <a:spcBef>
                <a:spcPts val="675"/>
              </a:spcBef>
              <a:spcAft>
                <a:spcPts val="0"/>
              </a:spcAft>
              <a:buNone/>
            </a:pPr>
            <a:r>
              <a:rPr lang="en-IE" sz="1620" b="1" dirty="0">
                <a:ea typeface="+mn-lt"/>
                <a:cs typeface="+mn-lt"/>
              </a:rPr>
              <a:t>Register for on-line CPD resources: </a:t>
            </a:r>
            <a:r>
              <a:rPr lang="en-IE" sz="1620" b="1" dirty="0">
                <a:ea typeface="+mn-lt"/>
                <a:cs typeface="+mn-lt"/>
                <a:hlinkClick r:id="rId2"/>
              </a:rPr>
              <a:t>https://epistem.ie</a:t>
            </a:r>
            <a:endParaRPr lang="en-IE" sz="1620" dirty="0">
              <a:ea typeface="+mn-lt"/>
              <a:cs typeface="+mn-lt"/>
            </a:endParaRPr>
          </a:p>
          <a:p>
            <a:pPr marL="0" indent="0" algn="ctr">
              <a:lnSpc>
                <a:spcPct val="90000"/>
              </a:lnSpc>
              <a:spcBef>
                <a:spcPts val="675"/>
              </a:spcBef>
              <a:spcAft>
                <a:spcPts val="0"/>
              </a:spcAft>
              <a:buNone/>
            </a:pPr>
            <a:r>
              <a:rPr lang="en-IE" sz="1620" b="1" dirty="0">
                <a:ea typeface="+mn-lt"/>
                <a:cs typeface="+mn-lt"/>
              </a:rPr>
              <a:t>EPI•STEM project: </a:t>
            </a:r>
            <a:r>
              <a:rPr lang="en-IE" sz="1620" b="1" dirty="0">
                <a:ea typeface="+mn-lt"/>
                <a:cs typeface="+mn-lt"/>
                <a:hlinkClick r:id="rId3"/>
              </a:rPr>
              <a:t>Resources</a:t>
            </a:r>
            <a:endParaRPr lang="en-IE" sz="1620" dirty="0">
              <a:ea typeface="+mn-lt"/>
              <a:cs typeface="+mn-lt"/>
            </a:endParaRPr>
          </a:p>
          <a:p>
            <a:pPr marL="0" indent="0" algn="ctr">
              <a:lnSpc>
                <a:spcPct val="90000"/>
              </a:lnSpc>
              <a:spcBef>
                <a:spcPts val="675"/>
              </a:spcBef>
              <a:spcAft>
                <a:spcPts val="0"/>
              </a:spcAft>
              <a:buNone/>
            </a:pPr>
            <a:r>
              <a:rPr lang="en-IE" sz="1620" b="1" dirty="0">
                <a:ea typeface="+mn-lt"/>
                <a:cs typeface="+mn-lt"/>
              </a:rPr>
              <a:t>Contact: </a:t>
            </a:r>
            <a:r>
              <a:rPr lang="en-IE" sz="1620" dirty="0">
                <a:ea typeface="+mn-lt"/>
                <a:cs typeface="+mn-lt"/>
              </a:rPr>
              <a:t>Helen Fitzgerald, Senior Executive Administrator</a:t>
            </a:r>
            <a:endParaRPr lang="en-US" sz="1620">
              <a:ea typeface="+mn-lt"/>
              <a:cs typeface="+mn-lt"/>
            </a:endParaRPr>
          </a:p>
          <a:p>
            <a:pPr marL="0" indent="0" algn="ctr">
              <a:lnSpc>
                <a:spcPct val="90000"/>
              </a:lnSpc>
              <a:spcBef>
                <a:spcPts val="675"/>
              </a:spcBef>
              <a:spcAft>
                <a:spcPts val="0"/>
              </a:spcAft>
              <a:buNone/>
            </a:pPr>
            <a:r>
              <a:rPr lang="en-IE" sz="1620" b="1" dirty="0">
                <a:ea typeface="+mn-lt"/>
                <a:cs typeface="+mn-lt"/>
              </a:rPr>
              <a:t>Email: </a:t>
            </a:r>
            <a:r>
              <a:rPr lang="en-IE" sz="1620" b="1" dirty="0">
                <a:ea typeface="+mn-lt"/>
                <a:cs typeface="+mn-lt"/>
                <a:hlinkClick r:id="rId4"/>
              </a:rPr>
              <a:t>helen.fitzgerald@ul.ie</a:t>
            </a:r>
            <a:endParaRPr lang="en-IE" sz="1620" dirty="0">
              <a:ea typeface="+mn-lt"/>
              <a:cs typeface="+mn-lt"/>
            </a:endParaRPr>
          </a:p>
          <a:p>
            <a:pPr marL="0" indent="0" algn="ctr">
              <a:lnSpc>
                <a:spcPct val="90000"/>
              </a:lnSpc>
              <a:spcBef>
                <a:spcPts val="675"/>
              </a:spcBef>
              <a:spcAft>
                <a:spcPts val="0"/>
              </a:spcAft>
              <a:buNone/>
            </a:pPr>
            <a:endParaRPr lang="en-IE" sz="1620" dirty="0">
              <a:ea typeface="+mn-lt"/>
              <a:cs typeface="+mn-lt"/>
            </a:endParaRPr>
          </a:p>
          <a:p>
            <a:pPr marL="0" indent="0" algn="ctr">
              <a:lnSpc>
                <a:spcPct val="90000"/>
              </a:lnSpc>
              <a:spcBef>
                <a:spcPts val="675"/>
              </a:spcBef>
              <a:spcAft>
                <a:spcPts val="0"/>
              </a:spcAft>
              <a:buNone/>
            </a:pPr>
            <a:r>
              <a:rPr lang="en-IE" sz="1620" b="1" dirty="0">
                <a:ea typeface="+mn-lt"/>
                <a:cs typeface="+mn-lt"/>
              </a:rPr>
              <a:t>This on-line CPD project [HEA funded] is an initiative with EPI•STEM for science and mathematics secondary teachers in Ireland. The research-led development team include:</a:t>
            </a:r>
            <a:endParaRPr lang="en-US" sz="1620">
              <a:ea typeface="+mn-lt"/>
              <a:cs typeface="+mn-lt"/>
            </a:endParaRPr>
          </a:p>
          <a:p>
            <a:pPr marL="0" indent="0" algn="ctr">
              <a:lnSpc>
                <a:spcPct val="90000"/>
              </a:lnSpc>
              <a:spcBef>
                <a:spcPts val="675"/>
              </a:spcBef>
              <a:spcAft>
                <a:spcPts val="0"/>
              </a:spcAft>
              <a:buNone/>
            </a:pPr>
            <a:r>
              <a:rPr lang="en-IE" sz="1620" b="1" dirty="0">
                <a:ea typeface="+mn-lt"/>
                <a:cs typeface="+mn-lt"/>
              </a:rPr>
              <a:t>Geraldine Mooney </a:t>
            </a:r>
            <a:r>
              <a:rPr lang="en-IE" sz="1620" b="1" dirty="0" err="1">
                <a:ea typeface="+mn-lt"/>
                <a:cs typeface="+mn-lt"/>
              </a:rPr>
              <a:t>Simmie</a:t>
            </a:r>
            <a:r>
              <a:rPr lang="en-IE" sz="1620" b="1" dirty="0">
                <a:ea typeface="+mn-lt"/>
                <a:cs typeface="+mn-lt"/>
              </a:rPr>
              <a:t>, Niamh O’Meara, Merrilyn Goos, Stephen Comiskey, Ciara Lane, Tracey O’Connell, Vo Van De, Tara Ryan, Martina Scully, Jack Nealon, Daniel Casey, Keith Kennedy, Annette Forster, </a:t>
            </a:r>
            <a:r>
              <a:rPr lang="en-IE" sz="1620" b="1" err="1">
                <a:ea typeface="+mn-lt"/>
                <a:cs typeface="+mn-lt"/>
              </a:rPr>
              <a:t>Céren</a:t>
            </a:r>
            <a:r>
              <a:rPr lang="en-IE" sz="1620" b="1" dirty="0">
                <a:ea typeface="+mn-lt"/>
                <a:cs typeface="+mn-lt"/>
              </a:rPr>
              <a:t> O’Connell, Martha Cosgrave, Veronica Ryan, Gemma Hemstock</a:t>
            </a:r>
            <a:endParaRPr lang="en-IE" sz="1620" dirty="0">
              <a:ea typeface="+mn-lt"/>
              <a:cs typeface="+mn-lt"/>
            </a:endParaRPr>
          </a:p>
          <a:p>
            <a:pPr marL="0" indent="0" algn="ctr">
              <a:buNone/>
            </a:pPr>
            <a:endParaRPr lang="en-IE" sz="1620" b="1" dirty="0"/>
          </a:p>
          <a:p>
            <a:pPr marL="0" indent="0" algn="ctr">
              <a:buNone/>
            </a:pPr>
            <a:endParaRPr lang="en-IE" sz="3240" b="1" dirty="0"/>
          </a:p>
          <a:p>
            <a:pPr marL="0" indent="0" algn="ctr">
              <a:buNone/>
            </a:pPr>
            <a:endParaRPr lang="en-IE" sz="3240" b="1" dirty="0"/>
          </a:p>
          <a:p>
            <a:pPr marL="342522" indent="-342522"/>
            <a:endParaRPr lang="en-IE" sz="2700" b="1" dirty="0"/>
          </a:p>
        </p:txBody>
      </p:sp>
      <p:pic>
        <p:nvPicPr>
          <p:cNvPr id="5" name="Picture 4">
            <a:extLst>
              <a:ext uri="{FF2B5EF4-FFF2-40B4-BE49-F238E27FC236}">
                <a16:creationId xmlns:a16="http://schemas.microsoft.com/office/drawing/2014/main" id="{E8630770-8F47-41F4-A7C8-A1769ECF82FF}"/>
              </a:ext>
            </a:extLst>
          </p:cNvPr>
          <p:cNvPicPr>
            <a:picLocks noChangeAspect="1"/>
          </p:cNvPicPr>
          <p:nvPr/>
        </p:nvPicPr>
        <p:blipFill>
          <a:blip r:embed="rId5"/>
          <a:stretch>
            <a:fillRect/>
          </a:stretch>
        </p:blipFill>
        <p:spPr>
          <a:xfrm>
            <a:off x="784744" y="5254049"/>
            <a:ext cx="2923763" cy="1448584"/>
          </a:xfrm>
          <a:prstGeom prst="rect">
            <a:avLst/>
          </a:prstGeom>
        </p:spPr>
      </p:pic>
    </p:spTree>
    <p:extLst>
      <p:ext uri="{BB962C8B-B14F-4D97-AF65-F5344CB8AC3E}">
        <p14:creationId xmlns:p14="http://schemas.microsoft.com/office/powerpoint/2010/main" val="27759763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Table&#10;&#10;Description automatically generated">
            <a:extLst>
              <a:ext uri="{FF2B5EF4-FFF2-40B4-BE49-F238E27FC236}">
                <a16:creationId xmlns:a16="http://schemas.microsoft.com/office/drawing/2014/main" id="{6E666188-8473-644F-973D-E679417CBE0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67079" y="547910"/>
            <a:ext cx="5589892" cy="4953565"/>
          </a:xfrm>
        </p:spPr>
      </p:pic>
      <p:sp>
        <p:nvSpPr>
          <p:cNvPr id="4" name="Slide Number Placeholder 3">
            <a:extLst>
              <a:ext uri="{FF2B5EF4-FFF2-40B4-BE49-F238E27FC236}">
                <a16:creationId xmlns:a16="http://schemas.microsoft.com/office/drawing/2014/main" id="{8C2BE853-2427-D245-B435-771CA109FC54}"/>
              </a:ext>
            </a:extLst>
          </p:cNvPr>
          <p:cNvSpPr>
            <a:spLocks noGrp="1"/>
          </p:cNvSpPr>
          <p:nvPr>
            <p:ph type="sldNum" sz="quarter" idx="12"/>
          </p:nvPr>
        </p:nvSpPr>
        <p:spPr>
          <a:xfrm>
            <a:off x="7924550" y="4368408"/>
            <a:ext cx="657328" cy="185195"/>
          </a:xfrm>
          <a:prstGeom prst="rect">
            <a:avLst/>
          </a:prstGeom>
        </p:spPr>
        <p:txBody>
          <a:bodyPr vert="horz" lIns="61732" tIns="30866" rIns="61732" bIns="30866" rtlCol="0" anchor="ctr">
            <a:noAutofit/>
          </a:bodyPr>
          <a:lstStyle>
            <a:defPPr>
              <a:defRPr lang="en-US"/>
            </a:defPPr>
            <a:lvl1pPr marL="0" algn="l" defTabSz="308656" rtl="0" eaLnBrk="1" latinLnBrk="0" hangingPunct="1">
              <a:defRPr sz="675" kern="1200">
                <a:solidFill>
                  <a:schemeClr val="tx1">
                    <a:lumMod val="95000"/>
                    <a:lumOff val="5000"/>
                  </a:schemeClr>
                </a:solidFill>
                <a:latin typeface="+mj-lt"/>
                <a:ea typeface="+mn-ea"/>
                <a:cs typeface="+mn-cs"/>
              </a:defRPr>
            </a:lvl1pPr>
            <a:lvl2pPr marL="308656" algn="l" defTabSz="308656" rtl="0" eaLnBrk="1" latinLnBrk="0" hangingPunct="1">
              <a:defRPr sz="1215" kern="1200">
                <a:solidFill>
                  <a:schemeClr val="tx1"/>
                </a:solidFill>
                <a:latin typeface="+mn-lt"/>
                <a:ea typeface="+mn-ea"/>
                <a:cs typeface="+mn-cs"/>
              </a:defRPr>
            </a:lvl2pPr>
            <a:lvl3pPr marL="617311" algn="l" defTabSz="308656" rtl="0" eaLnBrk="1" latinLnBrk="0" hangingPunct="1">
              <a:defRPr sz="1215" kern="1200">
                <a:solidFill>
                  <a:schemeClr val="tx1"/>
                </a:solidFill>
                <a:latin typeface="+mn-lt"/>
                <a:ea typeface="+mn-ea"/>
                <a:cs typeface="+mn-cs"/>
              </a:defRPr>
            </a:lvl3pPr>
            <a:lvl4pPr marL="925967" algn="l" defTabSz="308656" rtl="0" eaLnBrk="1" latinLnBrk="0" hangingPunct="1">
              <a:defRPr sz="1215" kern="1200">
                <a:solidFill>
                  <a:schemeClr val="tx1"/>
                </a:solidFill>
                <a:latin typeface="+mn-lt"/>
                <a:ea typeface="+mn-ea"/>
                <a:cs typeface="+mn-cs"/>
              </a:defRPr>
            </a:lvl4pPr>
            <a:lvl5pPr marL="1234623" algn="l" defTabSz="308656" rtl="0" eaLnBrk="1" latinLnBrk="0" hangingPunct="1">
              <a:defRPr sz="1215" kern="1200">
                <a:solidFill>
                  <a:schemeClr val="tx1"/>
                </a:solidFill>
                <a:latin typeface="+mn-lt"/>
                <a:ea typeface="+mn-ea"/>
                <a:cs typeface="+mn-cs"/>
              </a:defRPr>
            </a:lvl5pPr>
            <a:lvl6pPr marL="1543279" algn="l" defTabSz="308656" rtl="0" eaLnBrk="1" latinLnBrk="0" hangingPunct="1">
              <a:defRPr sz="1215" kern="1200">
                <a:solidFill>
                  <a:schemeClr val="tx1"/>
                </a:solidFill>
                <a:latin typeface="+mn-lt"/>
                <a:ea typeface="+mn-ea"/>
                <a:cs typeface="+mn-cs"/>
              </a:defRPr>
            </a:lvl6pPr>
            <a:lvl7pPr marL="1851934" algn="l" defTabSz="308656" rtl="0" eaLnBrk="1" latinLnBrk="0" hangingPunct="1">
              <a:defRPr sz="1215" kern="1200">
                <a:solidFill>
                  <a:schemeClr val="tx1"/>
                </a:solidFill>
                <a:latin typeface="+mn-lt"/>
                <a:ea typeface="+mn-ea"/>
                <a:cs typeface="+mn-cs"/>
              </a:defRPr>
            </a:lvl7pPr>
            <a:lvl8pPr marL="2160590" algn="l" defTabSz="308656" rtl="0" eaLnBrk="1" latinLnBrk="0" hangingPunct="1">
              <a:defRPr sz="1215" kern="1200">
                <a:solidFill>
                  <a:schemeClr val="tx1"/>
                </a:solidFill>
                <a:latin typeface="+mn-lt"/>
                <a:ea typeface="+mn-ea"/>
                <a:cs typeface="+mn-cs"/>
              </a:defRPr>
            </a:lvl8pPr>
            <a:lvl9pPr marL="2469246" algn="l" defTabSz="308656" rtl="0" eaLnBrk="1" latinLnBrk="0" hangingPunct="1">
              <a:defRPr sz="1215" kern="1200">
                <a:solidFill>
                  <a:schemeClr val="tx1"/>
                </a:solidFill>
                <a:latin typeface="+mn-lt"/>
                <a:ea typeface="+mn-ea"/>
                <a:cs typeface="+mn-cs"/>
              </a:defRPr>
            </a:lvl9pPr>
          </a:lstStyle>
          <a:p>
            <a:pPr fontAlgn="base">
              <a:spcBef>
                <a:spcPct val="0"/>
              </a:spcBef>
              <a:spcAft>
                <a:spcPct val="0"/>
              </a:spcAft>
            </a:pPr>
            <a:fld id="{4FAB73BC-B049-4115-A692-8D63A059BFB8}" type="slidenum">
              <a:rPr lang="en-US">
                <a:solidFill>
                  <a:prstClr val="black">
                    <a:lumMod val="95000"/>
                    <a:lumOff val="5000"/>
                  </a:prstClr>
                </a:solidFill>
                <a:latin typeface="Calibri"/>
              </a:rPr>
              <a:pPr fontAlgn="base">
                <a:spcBef>
                  <a:spcPct val="0"/>
                </a:spcBef>
                <a:spcAft>
                  <a:spcPct val="0"/>
                </a:spcAft>
              </a:pPr>
              <a:t>2</a:t>
            </a:fld>
            <a:endParaRPr lang="en-US">
              <a:solidFill>
                <a:prstClr val="black">
                  <a:lumMod val="95000"/>
                  <a:lumOff val="5000"/>
                </a:prstClr>
              </a:solidFill>
              <a:latin typeface="Calibri"/>
            </a:endParaRPr>
          </a:p>
        </p:txBody>
      </p:sp>
    </p:spTree>
    <p:extLst>
      <p:ext uri="{BB962C8B-B14F-4D97-AF65-F5344CB8AC3E}">
        <p14:creationId xmlns:p14="http://schemas.microsoft.com/office/powerpoint/2010/main" val="3358111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Table&#10;&#10;Description automatically generated">
            <a:extLst>
              <a:ext uri="{FF2B5EF4-FFF2-40B4-BE49-F238E27FC236}">
                <a16:creationId xmlns:a16="http://schemas.microsoft.com/office/drawing/2014/main" id="{54C621F4-1DFE-AE49-B290-FFC5DD8F70D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470630" y="547910"/>
            <a:ext cx="5186341" cy="4924314"/>
          </a:xfrm>
        </p:spPr>
      </p:pic>
      <p:sp>
        <p:nvSpPr>
          <p:cNvPr id="4" name="Slide Number Placeholder 3">
            <a:extLst>
              <a:ext uri="{FF2B5EF4-FFF2-40B4-BE49-F238E27FC236}">
                <a16:creationId xmlns:a16="http://schemas.microsoft.com/office/drawing/2014/main" id="{E343D611-B646-0B41-8A6A-F5BB8C4E505F}"/>
              </a:ext>
            </a:extLst>
          </p:cNvPr>
          <p:cNvSpPr>
            <a:spLocks noGrp="1"/>
          </p:cNvSpPr>
          <p:nvPr>
            <p:ph type="sldNum" sz="quarter" idx="12"/>
          </p:nvPr>
        </p:nvSpPr>
        <p:spPr>
          <a:xfrm>
            <a:off x="7924550" y="4368408"/>
            <a:ext cx="657328" cy="185195"/>
          </a:xfrm>
          <a:prstGeom prst="rect">
            <a:avLst/>
          </a:prstGeom>
        </p:spPr>
        <p:txBody>
          <a:bodyPr vert="horz" lIns="61732" tIns="30866" rIns="61732" bIns="30866" rtlCol="0" anchor="ctr">
            <a:noAutofit/>
          </a:bodyPr>
          <a:lstStyle>
            <a:defPPr>
              <a:defRPr lang="en-US"/>
            </a:defPPr>
            <a:lvl1pPr marL="0" algn="l" defTabSz="308656" rtl="0" eaLnBrk="1" latinLnBrk="0" hangingPunct="1">
              <a:defRPr sz="675" kern="1200">
                <a:solidFill>
                  <a:schemeClr val="tx1">
                    <a:lumMod val="95000"/>
                    <a:lumOff val="5000"/>
                  </a:schemeClr>
                </a:solidFill>
                <a:latin typeface="+mj-lt"/>
                <a:ea typeface="+mn-ea"/>
                <a:cs typeface="+mn-cs"/>
              </a:defRPr>
            </a:lvl1pPr>
            <a:lvl2pPr marL="308656" algn="l" defTabSz="308656" rtl="0" eaLnBrk="1" latinLnBrk="0" hangingPunct="1">
              <a:defRPr sz="1215" kern="1200">
                <a:solidFill>
                  <a:schemeClr val="tx1"/>
                </a:solidFill>
                <a:latin typeface="+mn-lt"/>
                <a:ea typeface="+mn-ea"/>
                <a:cs typeface="+mn-cs"/>
              </a:defRPr>
            </a:lvl2pPr>
            <a:lvl3pPr marL="617311" algn="l" defTabSz="308656" rtl="0" eaLnBrk="1" latinLnBrk="0" hangingPunct="1">
              <a:defRPr sz="1215" kern="1200">
                <a:solidFill>
                  <a:schemeClr val="tx1"/>
                </a:solidFill>
                <a:latin typeface="+mn-lt"/>
                <a:ea typeface="+mn-ea"/>
                <a:cs typeface="+mn-cs"/>
              </a:defRPr>
            </a:lvl3pPr>
            <a:lvl4pPr marL="925967" algn="l" defTabSz="308656" rtl="0" eaLnBrk="1" latinLnBrk="0" hangingPunct="1">
              <a:defRPr sz="1215" kern="1200">
                <a:solidFill>
                  <a:schemeClr val="tx1"/>
                </a:solidFill>
                <a:latin typeface="+mn-lt"/>
                <a:ea typeface="+mn-ea"/>
                <a:cs typeface="+mn-cs"/>
              </a:defRPr>
            </a:lvl4pPr>
            <a:lvl5pPr marL="1234623" algn="l" defTabSz="308656" rtl="0" eaLnBrk="1" latinLnBrk="0" hangingPunct="1">
              <a:defRPr sz="1215" kern="1200">
                <a:solidFill>
                  <a:schemeClr val="tx1"/>
                </a:solidFill>
                <a:latin typeface="+mn-lt"/>
                <a:ea typeface="+mn-ea"/>
                <a:cs typeface="+mn-cs"/>
              </a:defRPr>
            </a:lvl5pPr>
            <a:lvl6pPr marL="1543279" algn="l" defTabSz="308656" rtl="0" eaLnBrk="1" latinLnBrk="0" hangingPunct="1">
              <a:defRPr sz="1215" kern="1200">
                <a:solidFill>
                  <a:schemeClr val="tx1"/>
                </a:solidFill>
                <a:latin typeface="+mn-lt"/>
                <a:ea typeface="+mn-ea"/>
                <a:cs typeface="+mn-cs"/>
              </a:defRPr>
            </a:lvl6pPr>
            <a:lvl7pPr marL="1851934" algn="l" defTabSz="308656" rtl="0" eaLnBrk="1" latinLnBrk="0" hangingPunct="1">
              <a:defRPr sz="1215" kern="1200">
                <a:solidFill>
                  <a:schemeClr val="tx1"/>
                </a:solidFill>
                <a:latin typeface="+mn-lt"/>
                <a:ea typeface="+mn-ea"/>
                <a:cs typeface="+mn-cs"/>
              </a:defRPr>
            </a:lvl7pPr>
            <a:lvl8pPr marL="2160590" algn="l" defTabSz="308656" rtl="0" eaLnBrk="1" latinLnBrk="0" hangingPunct="1">
              <a:defRPr sz="1215" kern="1200">
                <a:solidFill>
                  <a:schemeClr val="tx1"/>
                </a:solidFill>
                <a:latin typeface="+mn-lt"/>
                <a:ea typeface="+mn-ea"/>
                <a:cs typeface="+mn-cs"/>
              </a:defRPr>
            </a:lvl8pPr>
            <a:lvl9pPr marL="2469246" algn="l" defTabSz="308656" rtl="0" eaLnBrk="1" latinLnBrk="0" hangingPunct="1">
              <a:defRPr sz="1215" kern="1200">
                <a:solidFill>
                  <a:schemeClr val="tx1"/>
                </a:solidFill>
                <a:latin typeface="+mn-lt"/>
                <a:ea typeface="+mn-ea"/>
                <a:cs typeface="+mn-cs"/>
              </a:defRPr>
            </a:lvl9pPr>
          </a:lstStyle>
          <a:p>
            <a:pPr fontAlgn="base">
              <a:spcBef>
                <a:spcPct val="0"/>
              </a:spcBef>
              <a:spcAft>
                <a:spcPct val="0"/>
              </a:spcAft>
            </a:pPr>
            <a:fld id="{4FAB73BC-B049-4115-A692-8D63A059BFB8}" type="slidenum">
              <a:rPr lang="en-US">
                <a:solidFill>
                  <a:prstClr val="black">
                    <a:lumMod val="95000"/>
                    <a:lumOff val="5000"/>
                  </a:prstClr>
                </a:solidFill>
                <a:latin typeface="Calibri"/>
              </a:rPr>
              <a:pPr fontAlgn="base">
                <a:spcBef>
                  <a:spcPct val="0"/>
                </a:spcBef>
                <a:spcAft>
                  <a:spcPct val="0"/>
                </a:spcAft>
              </a:pPr>
              <a:t>3</a:t>
            </a:fld>
            <a:endParaRPr lang="en-US">
              <a:solidFill>
                <a:prstClr val="black">
                  <a:lumMod val="95000"/>
                  <a:lumOff val="5000"/>
                </a:prstClr>
              </a:solidFill>
              <a:latin typeface="Calibri"/>
            </a:endParaRPr>
          </a:p>
        </p:txBody>
      </p:sp>
    </p:spTree>
    <p:extLst>
      <p:ext uri="{BB962C8B-B14F-4D97-AF65-F5344CB8AC3E}">
        <p14:creationId xmlns:p14="http://schemas.microsoft.com/office/powerpoint/2010/main" val="23251199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5774EB-8205-4849-928E-B7C2F256F958}"/>
              </a:ext>
            </a:extLst>
          </p:cNvPr>
          <p:cNvSpPr>
            <a:spLocks noGrp="1"/>
          </p:cNvSpPr>
          <p:nvPr>
            <p:ph type="title"/>
          </p:nvPr>
        </p:nvSpPr>
        <p:spPr/>
        <p:txBody>
          <a:bodyPr/>
          <a:lstStyle/>
          <a:p>
            <a:r>
              <a:rPr lang="en-US" dirty="0">
                <a:solidFill>
                  <a:srgbClr val="FFC000"/>
                </a:solidFill>
              </a:rPr>
              <a:t>Leaving Certificate Analysis</a:t>
            </a:r>
          </a:p>
        </p:txBody>
      </p:sp>
      <p:sp>
        <p:nvSpPr>
          <p:cNvPr id="3" name="Content Placeholder 2">
            <a:extLst>
              <a:ext uri="{FF2B5EF4-FFF2-40B4-BE49-F238E27FC236}">
                <a16:creationId xmlns:a16="http://schemas.microsoft.com/office/drawing/2014/main" id="{4CF32AB7-B877-F044-BC04-C1831653174F}"/>
              </a:ext>
            </a:extLst>
          </p:cNvPr>
          <p:cNvSpPr>
            <a:spLocks noGrp="1"/>
          </p:cNvSpPr>
          <p:nvPr>
            <p:ph idx="1"/>
          </p:nvPr>
        </p:nvSpPr>
        <p:spPr/>
        <p:txBody>
          <a:bodyPr/>
          <a:lstStyle/>
          <a:p>
            <a:pPr algn="just"/>
            <a:r>
              <a:rPr lang="en-US" sz="2160" dirty="0">
                <a:solidFill>
                  <a:schemeClr val="tx1"/>
                </a:solidFill>
              </a:rPr>
              <a:t>Fast forward to 2017 and the water becomes muddy. The ASTI mathematics representative describes the financial </a:t>
            </a:r>
            <a:r>
              <a:rPr lang="en-US" sz="2160" dirty="0" err="1">
                <a:solidFill>
                  <a:schemeClr val="tx1"/>
                </a:solidFill>
              </a:rPr>
              <a:t>maths</a:t>
            </a:r>
            <a:r>
              <a:rPr lang="en-US" sz="2160" dirty="0">
                <a:solidFill>
                  <a:schemeClr val="tx1"/>
                </a:solidFill>
              </a:rPr>
              <a:t> question as </a:t>
            </a:r>
            <a:r>
              <a:rPr lang="en-IE" sz="2160" dirty="0">
                <a:solidFill>
                  <a:schemeClr val="tx1"/>
                </a:solidFill>
              </a:rPr>
              <a:t>"very challenging, even for the most able students".</a:t>
            </a:r>
          </a:p>
          <a:p>
            <a:pPr algn="just"/>
            <a:endParaRPr lang="en-IE" sz="2160" dirty="0">
              <a:solidFill>
                <a:schemeClr val="tx1"/>
              </a:solidFill>
            </a:endParaRPr>
          </a:p>
          <a:p>
            <a:pPr algn="just"/>
            <a:r>
              <a:rPr lang="en-IE" sz="2160" dirty="0">
                <a:solidFill>
                  <a:schemeClr val="tx1"/>
                </a:solidFill>
              </a:rPr>
              <a:t>The format of the question had now changed and required conceptual understanding and an ability to adapt ones` knowledge of the topic. While the skills required were "reasonably standard” students “found it difficult to know where they were going with it”.</a:t>
            </a:r>
          </a:p>
          <a:p>
            <a:pPr marL="0" indent="0" algn="just">
              <a:buNone/>
            </a:pPr>
            <a:endParaRPr lang="en-IE" sz="2160" dirty="0">
              <a:solidFill>
                <a:schemeClr val="tx1"/>
              </a:solidFill>
            </a:endParaRPr>
          </a:p>
        </p:txBody>
      </p:sp>
      <p:sp>
        <p:nvSpPr>
          <p:cNvPr id="4" name="Slide Number Placeholder 3">
            <a:extLst>
              <a:ext uri="{FF2B5EF4-FFF2-40B4-BE49-F238E27FC236}">
                <a16:creationId xmlns:a16="http://schemas.microsoft.com/office/drawing/2014/main" id="{57050A9F-1799-B548-887A-EBC17A7B395D}"/>
              </a:ext>
            </a:extLst>
          </p:cNvPr>
          <p:cNvSpPr>
            <a:spLocks noGrp="1"/>
          </p:cNvSpPr>
          <p:nvPr>
            <p:ph type="sldNum" sz="quarter" idx="12"/>
          </p:nvPr>
        </p:nvSpPr>
        <p:spPr>
          <a:xfrm>
            <a:off x="7924550" y="4368408"/>
            <a:ext cx="657328" cy="185195"/>
          </a:xfrm>
          <a:prstGeom prst="rect">
            <a:avLst/>
          </a:prstGeom>
        </p:spPr>
        <p:txBody>
          <a:bodyPr vert="horz" lIns="61732" tIns="30866" rIns="61732" bIns="30866" rtlCol="0" anchor="ctr">
            <a:noAutofit/>
          </a:bodyPr>
          <a:lstStyle>
            <a:defPPr>
              <a:defRPr lang="en-US"/>
            </a:defPPr>
            <a:lvl1pPr marL="0" algn="l" defTabSz="308656" rtl="0" eaLnBrk="1" latinLnBrk="0" hangingPunct="1">
              <a:defRPr sz="675" kern="1200">
                <a:solidFill>
                  <a:schemeClr val="tx1">
                    <a:lumMod val="95000"/>
                    <a:lumOff val="5000"/>
                  </a:schemeClr>
                </a:solidFill>
                <a:latin typeface="+mj-lt"/>
                <a:ea typeface="+mn-ea"/>
                <a:cs typeface="+mn-cs"/>
              </a:defRPr>
            </a:lvl1pPr>
            <a:lvl2pPr marL="308656" algn="l" defTabSz="308656" rtl="0" eaLnBrk="1" latinLnBrk="0" hangingPunct="1">
              <a:defRPr sz="1215" kern="1200">
                <a:solidFill>
                  <a:schemeClr val="tx1"/>
                </a:solidFill>
                <a:latin typeface="+mn-lt"/>
                <a:ea typeface="+mn-ea"/>
                <a:cs typeface="+mn-cs"/>
              </a:defRPr>
            </a:lvl2pPr>
            <a:lvl3pPr marL="617311" algn="l" defTabSz="308656" rtl="0" eaLnBrk="1" latinLnBrk="0" hangingPunct="1">
              <a:defRPr sz="1215" kern="1200">
                <a:solidFill>
                  <a:schemeClr val="tx1"/>
                </a:solidFill>
                <a:latin typeface="+mn-lt"/>
                <a:ea typeface="+mn-ea"/>
                <a:cs typeface="+mn-cs"/>
              </a:defRPr>
            </a:lvl3pPr>
            <a:lvl4pPr marL="925967" algn="l" defTabSz="308656" rtl="0" eaLnBrk="1" latinLnBrk="0" hangingPunct="1">
              <a:defRPr sz="1215" kern="1200">
                <a:solidFill>
                  <a:schemeClr val="tx1"/>
                </a:solidFill>
                <a:latin typeface="+mn-lt"/>
                <a:ea typeface="+mn-ea"/>
                <a:cs typeface="+mn-cs"/>
              </a:defRPr>
            </a:lvl4pPr>
            <a:lvl5pPr marL="1234623" algn="l" defTabSz="308656" rtl="0" eaLnBrk="1" latinLnBrk="0" hangingPunct="1">
              <a:defRPr sz="1215" kern="1200">
                <a:solidFill>
                  <a:schemeClr val="tx1"/>
                </a:solidFill>
                <a:latin typeface="+mn-lt"/>
                <a:ea typeface="+mn-ea"/>
                <a:cs typeface="+mn-cs"/>
              </a:defRPr>
            </a:lvl5pPr>
            <a:lvl6pPr marL="1543279" algn="l" defTabSz="308656" rtl="0" eaLnBrk="1" latinLnBrk="0" hangingPunct="1">
              <a:defRPr sz="1215" kern="1200">
                <a:solidFill>
                  <a:schemeClr val="tx1"/>
                </a:solidFill>
                <a:latin typeface="+mn-lt"/>
                <a:ea typeface="+mn-ea"/>
                <a:cs typeface="+mn-cs"/>
              </a:defRPr>
            </a:lvl6pPr>
            <a:lvl7pPr marL="1851934" algn="l" defTabSz="308656" rtl="0" eaLnBrk="1" latinLnBrk="0" hangingPunct="1">
              <a:defRPr sz="1215" kern="1200">
                <a:solidFill>
                  <a:schemeClr val="tx1"/>
                </a:solidFill>
                <a:latin typeface="+mn-lt"/>
                <a:ea typeface="+mn-ea"/>
                <a:cs typeface="+mn-cs"/>
              </a:defRPr>
            </a:lvl7pPr>
            <a:lvl8pPr marL="2160590" algn="l" defTabSz="308656" rtl="0" eaLnBrk="1" latinLnBrk="0" hangingPunct="1">
              <a:defRPr sz="1215" kern="1200">
                <a:solidFill>
                  <a:schemeClr val="tx1"/>
                </a:solidFill>
                <a:latin typeface="+mn-lt"/>
                <a:ea typeface="+mn-ea"/>
                <a:cs typeface="+mn-cs"/>
              </a:defRPr>
            </a:lvl8pPr>
            <a:lvl9pPr marL="2469246" algn="l" defTabSz="308656" rtl="0" eaLnBrk="1" latinLnBrk="0" hangingPunct="1">
              <a:defRPr sz="1215" kern="1200">
                <a:solidFill>
                  <a:schemeClr val="tx1"/>
                </a:solidFill>
                <a:latin typeface="+mn-lt"/>
                <a:ea typeface="+mn-ea"/>
                <a:cs typeface="+mn-cs"/>
              </a:defRPr>
            </a:lvl9pPr>
          </a:lstStyle>
          <a:p>
            <a:pPr fontAlgn="base">
              <a:spcBef>
                <a:spcPct val="0"/>
              </a:spcBef>
              <a:spcAft>
                <a:spcPct val="0"/>
              </a:spcAft>
            </a:pPr>
            <a:fld id="{4FAB73BC-B049-4115-A692-8D63A059BFB8}" type="slidenum">
              <a:rPr lang="en-US">
                <a:solidFill>
                  <a:prstClr val="black">
                    <a:lumMod val="95000"/>
                    <a:lumOff val="5000"/>
                  </a:prstClr>
                </a:solidFill>
                <a:latin typeface="Calibri"/>
              </a:rPr>
              <a:pPr fontAlgn="base">
                <a:spcBef>
                  <a:spcPct val="0"/>
                </a:spcBef>
                <a:spcAft>
                  <a:spcPct val="0"/>
                </a:spcAft>
              </a:pPr>
              <a:t>4</a:t>
            </a:fld>
            <a:endParaRPr lang="en-US">
              <a:solidFill>
                <a:prstClr val="black">
                  <a:lumMod val="95000"/>
                  <a:lumOff val="5000"/>
                </a:prstClr>
              </a:solidFill>
              <a:latin typeface="Calibri"/>
            </a:endParaRPr>
          </a:p>
        </p:txBody>
      </p:sp>
    </p:spTree>
    <p:extLst>
      <p:ext uri="{BB962C8B-B14F-4D97-AF65-F5344CB8AC3E}">
        <p14:creationId xmlns:p14="http://schemas.microsoft.com/office/powerpoint/2010/main" val="6440014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E8AC04-F29E-4742-98BC-EB716294135F}"/>
              </a:ext>
            </a:extLst>
          </p:cNvPr>
          <p:cNvSpPr>
            <a:spLocks noGrp="1"/>
          </p:cNvSpPr>
          <p:nvPr>
            <p:ph type="title"/>
          </p:nvPr>
        </p:nvSpPr>
        <p:spPr/>
        <p:txBody>
          <a:bodyPr/>
          <a:lstStyle/>
          <a:p>
            <a:r>
              <a:rPr lang="en-US" dirty="0">
                <a:solidFill>
                  <a:srgbClr val="FFC000"/>
                </a:solidFill>
              </a:rPr>
              <a:t>Misconceptions</a:t>
            </a:r>
          </a:p>
        </p:txBody>
      </p:sp>
      <p:pic>
        <p:nvPicPr>
          <p:cNvPr id="5" name="Content Placeholder 4" descr="Text, table&#10;&#10;Description automatically generated">
            <a:extLst>
              <a:ext uri="{FF2B5EF4-FFF2-40B4-BE49-F238E27FC236}">
                <a16:creationId xmlns:a16="http://schemas.microsoft.com/office/drawing/2014/main" id="{966B3A7E-528A-E142-B6E4-4126270AB2D8}"/>
              </a:ext>
            </a:extLst>
          </p:cNvPr>
          <p:cNvPicPr>
            <a:picLocks noGrp="1" noChangeAspect="1"/>
          </p:cNvPicPr>
          <p:nvPr>
            <p:ph idx="1"/>
          </p:nvPr>
        </p:nvPicPr>
        <p:blipFill>
          <a:blip r:embed="rId2"/>
          <a:stretch>
            <a:fillRect/>
          </a:stretch>
        </p:blipFill>
        <p:spPr>
          <a:xfrm>
            <a:off x="1720772" y="2494660"/>
            <a:ext cx="8750457" cy="1868680"/>
          </a:xfrm>
        </p:spPr>
      </p:pic>
    </p:spTree>
    <p:extLst>
      <p:ext uri="{BB962C8B-B14F-4D97-AF65-F5344CB8AC3E}">
        <p14:creationId xmlns:p14="http://schemas.microsoft.com/office/powerpoint/2010/main" val="6492206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A1A592-942F-2640-9B77-4A538F4CA418}"/>
              </a:ext>
            </a:extLst>
          </p:cNvPr>
          <p:cNvSpPr>
            <a:spLocks noGrp="1"/>
          </p:cNvSpPr>
          <p:nvPr>
            <p:ph type="title"/>
          </p:nvPr>
        </p:nvSpPr>
        <p:spPr/>
        <p:txBody>
          <a:bodyPr/>
          <a:lstStyle/>
          <a:p>
            <a:r>
              <a:rPr lang="en-US" dirty="0">
                <a:solidFill>
                  <a:srgbClr val="FFC000"/>
                </a:solidFill>
              </a:rPr>
              <a:t>Misconceptions</a:t>
            </a:r>
            <a:endParaRPr lang="en-US" dirty="0"/>
          </a:p>
        </p:txBody>
      </p:sp>
      <p:sp>
        <p:nvSpPr>
          <p:cNvPr id="3" name="Content Placeholder 2">
            <a:extLst>
              <a:ext uri="{FF2B5EF4-FFF2-40B4-BE49-F238E27FC236}">
                <a16:creationId xmlns:a16="http://schemas.microsoft.com/office/drawing/2014/main" id="{3C2B6067-83C2-BD4E-85F4-467DB0D9F8D3}"/>
              </a:ext>
            </a:extLst>
          </p:cNvPr>
          <p:cNvSpPr>
            <a:spLocks noGrp="1"/>
          </p:cNvSpPr>
          <p:nvPr>
            <p:ph idx="1"/>
          </p:nvPr>
        </p:nvSpPr>
        <p:spPr/>
        <p:txBody>
          <a:bodyPr/>
          <a:lstStyle/>
          <a:p>
            <a:r>
              <a:rPr lang="en-US" dirty="0"/>
              <a:t>Can you think of any errors students may make when approaching this question?</a:t>
            </a:r>
          </a:p>
          <a:p>
            <a:endParaRPr lang="en-US" dirty="0"/>
          </a:p>
          <a:p>
            <a:r>
              <a:rPr lang="en-US" dirty="0"/>
              <a:t>Would students use the amortization formula? The compound interest formula? </a:t>
            </a:r>
          </a:p>
          <a:p>
            <a:endParaRPr lang="en-US" dirty="0"/>
          </a:p>
          <a:p>
            <a:r>
              <a:rPr lang="en-US" dirty="0"/>
              <a:t>How would you explain this question to a student?</a:t>
            </a:r>
          </a:p>
          <a:p>
            <a:endParaRPr lang="en-US" dirty="0"/>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31287771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E70C10-ED8A-EF4C-A981-43B6B0E3EBA0}"/>
              </a:ext>
            </a:extLst>
          </p:cNvPr>
          <p:cNvSpPr>
            <a:spLocks noGrp="1"/>
          </p:cNvSpPr>
          <p:nvPr>
            <p:ph type="title"/>
          </p:nvPr>
        </p:nvSpPr>
        <p:spPr/>
        <p:txBody>
          <a:bodyPr/>
          <a:lstStyle/>
          <a:p>
            <a:r>
              <a:rPr lang="en-US" dirty="0">
                <a:solidFill>
                  <a:srgbClr val="FFC000"/>
                </a:solidFill>
              </a:rPr>
              <a:t>Misconceptions</a:t>
            </a:r>
            <a:endParaRPr lang="en-US" dirty="0"/>
          </a:p>
        </p:txBody>
      </p:sp>
      <p:sp>
        <p:nvSpPr>
          <p:cNvPr id="3" name="Content Placeholder 2">
            <a:extLst>
              <a:ext uri="{FF2B5EF4-FFF2-40B4-BE49-F238E27FC236}">
                <a16:creationId xmlns:a16="http://schemas.microsoft.com/office/drawing/2014/main" id="{28801A8C-FF39-884B-8835-225752F25439}"/>
              </a:ext>
            </a:extLst>
          </p:cNvPr>
          <p:cNvSpPr>
            <a:spLocks noGrp="1"/>
          </p:cNvSpPr>
          <p:nvPr>
            <p:ph idx="1"/>
          </p:nvPr>
        </p:nvSpPr>
        <p:spPr>
          <a:xfrm>
            <a:off x="1248449" y="1265238"/>
            <a:ext cx="8975256" cy="4525963"/>
          </a:xfrm>
        </p:spPr>
        <p:txBody>
          <a:bodyPr/>
          <a:lstStyle/>
          <a:p>
            <a:pPr algn="just"/>
            <a:r>
              <a:rPr lang="en-US" sz="2160" dirty="0"/>
              <a:t>The mathematics required to complete this problem are taught at primary school. Yet this problem was worth ten marks in the Leaving Cert Higher Level paper! Four marks were awarded to students who wrote down any unknown of note to the question.</a:t>
            </a:r>
          </a:p>
          <a:p>
            <a:pPr algn="just"/>
            <a:r>
              <a:rPr lang="en-US" sz="2160" dirty="0"/>
              <a:t>Many students attempt to use the compound interest formula or amortization formulas as they are given a percentage a financial value and there is mention of time and “A” in the problem. They do not understand what they are being asked to do so they revert to what they know. </a:t>
            </a:r>
          </a:p>
        </p:txBody>
      </p:sp>
      <p:pic>
        <p:nvPicPr>
          <p:cNvPr id="5" name="Picture 4">
            <a:extLst>
              <a:ext uri="{FF2B5EF4-FFF2-40B4-BE49-F238E27FC236}">
                <a16:creationId xmlns:a16="http://schemas.microsoft.com/office/drawing/2014/main" id="{5DB87691-2A00-794D-BF77-3BDD14877228}"/>
              </a:ext>
            </a:extLst>
          </p:cNvPr>
          <p:cNvPicPr>
            <a:picLocks noChangeAspect="1"/>
          </p:cNvPicPr>
          <p:nvPr/>
        </p:nvPicPr>
        <p:blipFill>
          <a:blip r:embed="rId2"/>
          <a:stretch>
            <a:fillRect/>
          </a:stretch>
        </p:blipFill>
        <p:spPr>
          <a:xfrm>
            <a:off x="1968295" y="4474616"/>
            <a:ext cx="8255411" cy="1118147"/>
          </a:xfrm>
          <a:prstGeom prst="rect">
            <a:avLst/>
          </a:prstGeom>
        </p:spPr>
      </p:pic>
    </p:spTree>
    <p:extLst>
      <p:ext uri="{BB962C8B-B14F-4D97-AF65-F5344CB8AC3E}">
        <p14:creationId xmlns:p14="http://schemas.microsoft.com/office/powerpoint/2010/main" val="27584813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6BDE40-E6DE-CF47-A292-430B40EA7DA5}"/>
              </a:ext>
            </a:extLst>
          </p:cNvPr>
          <p:cNvSpPr>
            <a:spLocks noGrp="1"/>
          </p:cNvSpPr>
          <p:nvPr>
            <p:ph type="title"/>
          </p:nvPr>
        </p:nvSpPr>
        <p:spPr/>
        <p:txBody>
          <a:bodyPr/>
          <a:lstStyle/>
          <a:p>
            <a:r>
              <a:rPr lang="en-US" dirty="0">
                <a:solidFill>
                  <a:srgbClr val="FFC000"/>
                </a:solidFill>
              </a:rPr>
              <a:t>Misconceptions</a:t>
            </a:r>
            <a:endParaRPr lang="en-US" dirty="0"/>
          </a:p>
        </p:txBody>
      </p:sp>
      <p:pic>
        <p:nvPicPr>
          <p:cNvPr id="5" name="Content Placeholder 4" descr="Table&#10;&#10;Description automatically generated">
            <a:extLst>
              <a:ext uri="{FF2B5EF4-FFF2-40B4-BE49-F238E27FC236}">
                <a16:creationId xmlns:a16="http://schemas.microsoft.com/office/drawing/2014/main" id="{1F5BAAF7-596F-DC46-BDCD-C1307BC038BB}"/>
              </a:ext>
            </a:extLst>
          </p:cNvPr>
          <p:cNvPicPr>
            <a:picLocks noGrp="1" noChangeAspect="1"/>
          </p:cNvPicPr>
          <p:nvPr>
            <p:ph idx="1"/>
          </p:nvPr>
        </p:nvPicPr>
        <p:blipFill>
          <a:blip r:embed="rId2"/>
          <a:stretch>
            <a:fillRect/>
          </a:stretch>
        </p:blipFill>
        <p:spPr>
          <a:xfrm>
            <a:off x="2220308" y="1447156"/>
            <a:ext cx="7751384" cy="3963689"/>
          </a:xfrm>
        </p:spPr>
      </p:pic>
    </p:spTree>
    <p:extLst>
      <p:ext uri="{BB962C8B-B14F-4D97-AF65-F5344CB8AC3E}">
        <p14:creationId xmlns:p14="http://schemas.microsoft.com/office/powerpoint/2010/main" val="22864927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34500E-BA05-FC4E-AE4A-22537B867367}"/>
              </a:ext>
            </a:extLst>
          </p:cNvPr>
          <p:cNvSpPr>
            <a:spLocks noGrp="1"/>
          </p:cNvSpPr>
          <p:nvPr>
            <p:ph type="title"/>
          </p:nvPr>
        </p:nvSpPr>
        <p:spPr>
          <a:xfrm>
            <a:off x="1530157" y="387336"/>
            <a:ext cx="5407697" cy="1831606"/>
          </a:xfrm>
        </p:spPr>
        <p:txBody>
          <a:bodyPr>
            <a:normAutofit/>
          </a:bodyPr>
          <a:lstStyle/>
          <a:p>
            <a:r>
              <a:rPr lang="en-US" dirty="0">
                <a:solidFill>
                  <a:srgbClr val="FFC000"/>
                </a:solidFill>
              </a:rPr>
              <a:t>Misconceptions</a:t>
            </a:r>
          </a:p>
        </p:txBody>
      </p:sp>
      <p:sp>
        <p:nvSpPr>
          <p:cNvPr id="3" name="Content Placeholder 2">
            <a:extLst>
              <a:ext uri="{FF2B5EF4-FFF2-40B4-BE49-F238E27FC236}">
                <a16:creationId xmlns:a16="http://schemas.microsoft.com/office/drawing/2014/main" id="{7B3AC731-0509-6E4D-BD02-80C2734B8616}"/>
              </a:ext>
            </a:extLst>
          </p:cNvPr>
          <p:cNvSpPr>
            <a:spLocks noGrp="1"/>
          </p:cNvSpPr>
          <p:nvPr>
            <p:ph idx="1"/>
          </p:nvPr>
        </p:nvSpPr>
        <p:spPr>
          <a:xfrm>
            <a:off x="1530157" y="1379884"/>
            <a:ext cx="8979322" cy="4642098"/>
          </a:xfrm>
        </p:spPr>
        <p:txBody>
          <a:bodyPr>
            <a:normAutofit lnSpcReduction="10000"/>
          </a:bodyPr>
          <a:lstStyle/>
          <a:p>
            <a:pPr algn="just"/>
            <a:r>
              <a:rPr lang="en-US" dirty="0">
                <a:solidFill>
                  <a:schemeClr val="tx1"/>
                </a:solidFill>
              </a:rPr>
              <a:t>Can you think of any errors students may make when approaching this question? </a:t>
            </a:r>
          </a:p>
          <a:p>
            <a:pPr algn="just"/>
            <a:r>
              <a:rPr lang="en-US" dirty="0">
                <a:solidFill>
                  <a:schemeClr val="tx1"/>
                </a:solidFill>
              </a:rPr>
              <a:t>How would you explain this question to a student? </a:t>
            </a:r>
          </a:p>
          <a:p>
            <a:pPr algn="just"/>
            <a:r>
              <a:rPr lang="en-US" dirty="0">
                <a:solidFill>
                  <a:schemeClr val="tx1"/>
                </a:solidFill>
              </a:rPr>
              <a:t>Would they have they seen a reducing balance problem like this before? </a:t>
            </a:r>
          </a:p>
          <a:p>
            <a:pPr algn="just"/>
            <a:r>
              <a:rPr lang="en-US" dirty="0">
                <a:solidFill>
                  <a:schemeClr val="tx1"/>
                </a:solidFill>
              </a:rPr>
              <a:t>Do they understand how interest repayments work?</a:t>
            </a:r>
          </a:p>
          <a:p>
            <a:pPr algn="just"/>
            <a:r>
              <a:rPr lang="en-US" dirty="0">
                <a:solidFill>
                  <a:schemeClr val="tx1"/>
                </a:solidFill>
              </a:rPr>
              <a:t>What patterns do we notice from the table? What remains constant, what increases, what decreases? </a:t>
            </a:r>
          </a:p>
          <a:p>
            <a:pPr algn="just"/>
            <a:endParaRPr lang="en-US" dirty="0">
              <a:solidFill>
                <a:schemeClr val="tx1"/>
              </a:solidFill>
            </a:endParaRPr>
          </a:p>
          <a:p>
            <a:pPr algn="just"/>
            <a:endParaRPr lang="en-US" dirty="0">
              <a:solidFill>
                <a:schemeClr val="tx1"/>
              </a:solidFill>
            </a:endParaRPr>
          </a:p>
          <a:p>
            <a:pPr algn="just"/>
            <a:endParaRPr lang="en-US" dirty="0">
              <a:solidFill>
                <a:schemeClr val="tx1"/>
              </a:solidFill>
            </a:endParaRPr>
          </a:p>
        </p:txBody>
      </p:sp>
    </p:spTree>
    <p:extLst>
      <p:ext uri="{BB962C8B-B14F-4D97-AF65-F5344CB8AC3E}">
        <p14:creationId xmlns:p14="http://schemas.microsoft.com/office/powerpoint/2010/main" val="1919228154"/>
      </p:ext>
    </p:extLst>
  </p:cSld>
  <p:clrMapOvr>
    <a:masterClrMapping/>
  </p:clrMapOvr>
</p:sld>
</file>

<file path=ppt/theme/theme1.xml><?xml version="1.0" encoding="utf-8"?>
<a:theme xmlns:a="http://schemas.openxmlformats.org/drawingml/2006/main" name="Theme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Theme2" id="{D24B0405-4E1F-466C-B47E-D888F920E63B}" vid="{C92CC812-BA72-43A0-A347-C442577FD189}"/>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E145F2498C97646B7E258B7B5463D06" ma:contentTypeVersion="6" ma:contentTypeDescription="Create a new document." ma:contentTypeScope="" ma:versionID="3e362cec90a5e6da692f70407cc85182">
  <xsd:schema xmlns:xsd="http://www.w3.org/2001/XMLSchema" xmlns:xs="http://www.w3.org/2001/XMLSchema" xmlns:p="http://schemas.microsoft.com/office/2006/metadata/properties" xmlns:ns2="65b45968-4823-43e0-8c3f-65ff1018cd16" xmlns:ns3="9a78f28e-fad2-4cb4-855a-3f5b5cd507ab" targetNamespace="http://schemas.microsoft.com/office/2006/metadata/properties" ma:root="true" ma:fieldsID="e762bd3f213f723811f3695ddbf11df5" ns2:_="" ns3:_="">
    <xsd:import namespace="65b45968-4823-43e0-8c3f-65ff1018cd16"/>
    <xsd:import namespace="9a78f28e-fad2-4cb4-855a-3f5b5cd507ab"/>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5b45968-4823-43e0-8c3f-65ff1018cd1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a78f28e-fad2-4cb4-855a-3f5b5cd507ab"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9a78f28e-fad2-4cb4-855a-3f5b5cd507ab">
      <UserInfo>
        <DisplayName/>
        <AccountId xsi:nil="true"/>
        <AccountType/>
      </UserInfo>
    </SharedWithUsers>
    <MediaLengthInSeconds xmlns="65b45968-4823-43e0-8c3f-65ff1018cd16" xsi:nil="true"/>
  </documentManagement>
</p:properties>
</file>

<file path=customXml/itemProps1.xml><?xml version="1.0" encoding="utf-8"?>
<ds:datastoreItem xmlns:ds="http://schemas.openxmlformats.org/officeDocument/2006/customXml" ds:itemID="{6A67E5F5-111B-46FB-BD8A-A42D09ABE5F5}"/>
</file>

<file path=customXml/itemProps2.xml><?xml version="1.0" encoding="utf-8"?>
<ds:datastoreItem xmlns:ds="http://schemas.openxmlformats.org/officeDocument/2006/customXml" ds:itemID="{B8924851-EE26-4512-B7BA-EE5BC8D561D7}"/>
</file>

<file path=customXml/itemProps3.xml><?xml version="1.0" encoding="utf-8"?>
<ds:datastoreItem xmlns:ds="http://schemas.openxmlformats.org/officeDocument/2006/customXml" ds:itemID="{EF41A90E-77A8-471E-8EF0-4935E8B3F1D6}"/>
</file>

<file path=docProps/app.xml><?xml version="1.0" encoding="utf-8"?>
<Properties xmlns="http://schemas.openxmlformats.org/officeDocument/2006/extended-properties" xmlns:vt="http://schemas.openxmlformats.org/officeDocument/2006/docPropsVTypes">
  <TotalTime>0</TotalTime>
  <Words>628</Words>
  <Application>Microsoft Office PowerPoint</Application>
  <PresentationFormat>Widescreen</PresentationFormat>
  <Paragraphs>55</Paragraphs>
  <Slides>14</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14</vt:i4>
      </vt:variant>
    </vt:vector>
  </HeadingPairs>
  <TitlesOfParts>
    <vt:vector size="17" baseType="lpstr">
      <vt:lpstr>Arial</vt:lpstr>
      <vt:lpstr>Calibri</vt:lpstr>
      <vt:lpstr>Theme2</vt:lpstr>
      <vt:lpstr>Leaving Certificate Analysis</vt:lpstr>
      <vt:lpstr>PowerPoint Presentation</vt:lpstr>
      <vt:lpstr>PowerPoint Presentation</vt:lpstr>
      <vt:lpstr>Leaving Certificate Analysis</vt:lpstr>
      <vt:lpstr>Misconceptions</vt:lpstr>
      <vt:lpstr>Misconceptions</vt:lpstr>
      <vt:lpstr>Misconceptions</vt:lpstr>
      <vt:lpstr>Misconceptions</vt:lpstr>
      <vt:lpstr>Misconceptions</vt:lpstr>
      <vt:lpstr>PowerPoint Presentation</vt:lpstr>
      <vt:lpstr>Misconceptions</vt:lpstr>
      <vt:lpstr>PowerPoint Presentation</vt:lpstr>
      <vt:lpstr>PowerPoint Presentation</vt:lpstr>
      <vt:lpstr>Contact Details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Daniel.Casey</dc:creator>
  <cp:lastModifiedBy>Daniel.Casey</cp:lastModifiedBy>
  <cp:revision>1</cp:revision>
  <dcterms:created xsi:type="dcterms:W3CDTF">2022-10-25T12:08:56Z</dcterms:created>
  <dcterms:modified xsi:type="dcterms:W3CDTF">2022-10-25T12:09:27Z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0x010100BE145F2498C97646B7E258B7B5463D06</vt:lpwstr>
  </property>
  <property fmtid="{D5CDD505-2E9C-101B-9397-08002B2CF9AE}" pid="3" name="Order">
    <vt:r8>6700</vt:r8>
  </property>
  <property fmtid="{D5CDD505-2E9C-101B-9397-08002B2CF9AE}" pid="4" name="_ExtendedDescription">
    <vt:lpwstr/>
  </property>
  <property fmtid="{D5CDD505-2E9C-101B-9397-08002B2CF9AE}" pid="5" name="TriggerFlowInfo">
    <vt:lpwstr/>
  </property>
  <property fmtid="{D5CDD505-2E9C-101B-9397-08002B2CF9AE}" pid="6" name="_SourceUrl">
    <vt:lpwstr/>
  </property>
  <property fmtid="{D5CDD505-2E9C-101B-9397-08002B2CF9AE}" pid="7" name="_SharedFileIndex">
    <vt:lpwstr/>
  </property>
  <property fmtid="{D5CDD505-2E9C-101B-9397-08002B2CF9AE}" pid="8" name="ComplianceAssetId">
    <vt:lpwstr/>
  </property>
</Properties>
</file>