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4"/>
  </p:sldMasterIdLst>
  <p:notesMasterIdLst>
    <p:notesMasterId r:id="rId16"/>
  </p:notesMasterIdLst>
  <p:handoutMasterIdLst>
    <p:handoutMasterId r:id="rId17"/>
  </p:handoutMasterIdLst>
  <p:sldIdLst>
    <p:sldId id="332" r:id="rId5"/>
    <p:sldId id="365" r:id="rId6"/>
    <p:sldId id="342" r:id="rId7"/>
    <p:sldId id="343" r:id="rId8"/>
    <p:sldId id="356" r:id="rId9"/>
    <p:sldId id="350" r:id="rId10"/>
    <p:sldId id="364" r:id="rId11"/>
    <p:sldId id="360" r:id="rId12"/>
    <p:sldId id="357" r:id="rId13"/>
    <p:sldId id="361" r:id="rId14"/>
    <p:sldId id="330" r:id="rId15"/>
  </p:sldIdLst>
  <p:sldSz cx="16257588" cy="10158413"/>
  <p:notesSz cx="6858000" cy="994568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99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56"/>
    <a:srgbClr val="005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5802F7-2D25-494E-91E7-3703071B5560}" v="272" dt="2022-05-04T18:40:02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339" y="33"/>
      </p:cViewPr>
      <p:guideLst>
        <p:guide orient="horz" pos="3199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Scully" userId="0e564bad-f812-4676-aed1-ab5d1eb05df5" providerId="ADAL" clId="{E65802F7-2D25-494E-91E7-3703071B5560}"/>
    <pc:docChg chg="undo custSel addSld delSld modSld">
      <pc:chgData name="Martina Scully" userId="0e564bad-f812-4676-aed1-ab5d1eb05df5" providerId="ADAL" clId="{E65802F7-2D25-494E-91E7-3703071B5560}" dt="2022-05-04T18:40:02.786" v="1173"/>
      <pc:docMkLst>
        <pc:docMk/>
      </pc:docMkLst>
      <pc:sldChg chg="addSp delSp modSp modTransition modAnim">
        <pc:chgData name="Martina Scully" userId="0e564bad-f812-4676-aed1-ab5d1eb05df5" providerId="ADAL" clId="{E65802F7-2D25-494E-91E7-3703071B5560}" dt="2022-05-04T13:15:23.403" v="1164"/>
        <pc:sldMkLst>
          <pc:docMk/>
          <pc:sldMk cId="2775976314" sldId="330"/>
        </pc:sldMkLst>
        <pc:picChg chg="add del mod">
          <ac:chgData name="Martina Scully" userId="0e564bad-f812-4676-aed1-ab5d1eb05df5" providerId="ADAL" clId="{E65802F7-2D25-494E-91E7-3703071B5560}" dt="2022-05-04T13:13:28.128" v="1151"/>
          <ac:picMkLst>
            <pc:docMk/>
            <pc:sldMk cId="2775976314" sldId="330"/>
            <ac:picMk id="4" creationId="{B98C0B5E-AC90-DFB2-04BE-DDDF53020F80}"/>
          </ac:picMkLst>
        </pc:picChg>
        <pc:picChg chg="add del mod">
          <ac:chgData name="Martina Scully" userId="0e564bad-f812-4676-aed1-ab5d1eb05df5" providerId="ADAL" clId="{E65802F7-2D25-494E-91E7-3703071B5560}" dt="2022-05-04T13:14:02.400" v="1155"/>
          <ac:picMkLst>
            <pc:docMk/>
            <pc:sldMk cId="2775976314" sldId="330"/>
            <ac:picMk id="6" creationId="{4D65BB72-CCC8-5CA6-1A9F-5277E34BC152}"/>
          </ac:picMkLst>
        </pc:picChg>
        <pc:picChg chg="add del mod">
          <ac:chgData name="Martina Scully" userId="0e564bad-f812-4676-aed1-ab5d1eb05df5" providerId="ADAL" clId="{E65802F7-2D25-494E-91E7-3703071B5560}" dt="2022-05-04T13:14:17.810" v="1157"/>
          <ac:picMkLst>
            <pc:docMk/>
            <pc:sldMk cId="2775976314" sldId="330"/>
            <ac:picMk id="7" creationId="{FE7AB05E-4AAE-2936-7F47-DFB026C31F1C}"/>
          </ac:picMkLst>
        </pc:picChg>
        <pc:picChg chg="add del mod">
          <ac:chgData name="Martina Scully" userId="0e564bad-f812-4676-aed1-ab5d1eb05df5" providerId="ADAL" clId="{E65802F7-2D25-494E-91E7-3703071B5560}" dt="2022-05-04T13:14:30.742" v="1159"/>
          <ac:picMkLst>
            <pc:docMk/>
            <pc:sldMk cId="2775976314" sldId="330"/>
            <ac:picMk id="8" creationId="{C9BC551E-442E-14FA-FB4C-88FA45CDE010}"/>
          </ac:picMkLst>
        </pc:picChg>
        <pc:picChg chg="add del mod">
          <ac:chgData name="Martina Scully" userId="0e564bad-f812-4676-aed1-ab5d1eb05df5" providerId="ADAL" clId="{E65802F7-2D25-494E-91E7-3703071B5560}" dt="2022-05-04T13:14:51.747" v="1161"/>
          <ac:picMkLst>
            <pc:docMk/>
            <pc:sldMk cId="2775976314" sldId="330"/>
            <ac:picMk id="9" creationId="{0CB614D7-47BC-C874-E4FD-5EE65B5C7612}"/>
          </ac:picMkLst>
        </pc:picChg>
        <pc:picChg chg="add del mod">
          <ac:chgData name="Martina Scully" userId="0e564bad-f812-4676-aed1-ab5d1eb05df5" providerId="ADAL" clId="{E65802F7-2D25-494E-91E7-3703071B5560}" dt="2022-05-04T13:15:06.124" v="1163"/>
          <ac:picMkLst>
            <pc:docMk/>
            <pc:sldMk cId="2775976314" sldId="330"/>
            <ac:picMk id="10" creationId="{C5EDA4FE-D4D7-E061-B116-045BBEF8437C}"/>
          </ac:picMkLst>
        </pc:picChg>
        <pc:picChg chg="add mod">
          <ac:chgData name="Martina Scully" userId="0e564bad-f812-4676-aed1-ab5d1eb05df5" providerId="ADAL" clId="{E65802F7-2D25-494E-91E7-3703071B5560}" dt="2022-05-04T13:15:23.403" v="1164"/>
          <ac:picMkLst>
            <pc:docMk/>
            <pc:sldMk cId="2775976314" sldId="330"/>
            <ac:picMk id="11" creationId="{0F0D66B3-0756-11D2-56CD-E177B475FBD8}"/>
          </ac:picMkLst>
        </pc:picChg>
      </pc:sldChg>
      <pc:sldChg chg="addSp delSp modSp mod modTransition delAnim modAnim">
        <pc:chgData name="Martina Scully" userId="0e564bad-f812-4676-aed1-ab5d1eb05df5" providerId="ADAL" clId="{E65802F7-2D25-494E-91E7-3703071B5560}" dt="2022-05-04T18:40:02.786" v="1173"/>
        <pc:sldMkLst>
          <pc:docMk/>
          <pc:sldMk cId="1687097853" sldId="332"/>
        </pc:sldMkLst>
        <pc:spChg chg="mod">
          <ac:chgData name="Martina Scully" userId="0e564bad-f812-4676-aed1-ab5d1eb05df5" providerId="ADAL" clId="{E65802F7-2D25-494E-91E7-3703071B5560}" dt="2022-04-28T09:30:12.724" v="970" actId="1076"/>
          <ac:spMkLst>
            <pc:docMk/>
            <pc:sldMk cId="1687097853" sldId="332"/>
            <ac:spMk id="2" creationId="{00000000-0000-0000-0000-000000000000}"/>
          </ac:spMkLst>
        </pc:spChg>
        <pc:picChg chg="add del mod">
          <ac:chgData name="Martina Scully" userId="0e564bad-f812-4676-aed1-ab5d1eb05df5" providerId="ADAL" clId="{E65802F7-2D25-494E-91E7-3703071B5560}" dt="2022-05-04T12:05:14.297" v="972"/>
          <ac:picMkLst>
            <pc:docMk/>
            <pc:sldMk cId="1687097853" sldId="332"/>
            <ac:picMk id="5" creationId="{1D36C3EE-A638-F846-803C-12A61A6DCFE1}"/>
          </ac:picMkLst>
        </pc:picChg>
        <pc:picChg chg="add del mod">
          <ac:chgData name="Martina Scully" userId="0e564bad-f812-4676-aed1-ab5d1eb05df5" providerId="ADAL" clId="{E65802F7-2D25-494E-91E7-3703071B5560}" dt="2022-05-04T18:39:48.962" v="1172"/>
          <ac:picMkLst>
            <pc:docMk/>
            <pc:sldMk cId="1687097853" sldId="332"/>
            <ac:picMk id="5" creationId="{63077F7A-F409-1A9E-685B-0010F869B1E6}"/>
          </ac:picMkLst>
        </pc:picChg>
        <pc:picChg chg="add mod">
          <ac:chgData name="Martina Scully" userId="0e564bad-f812-4676-aed1-ab5d1eb05df5" providerId="ADAL" clId="{E65802F7-2D25-494E-91E7-3703071B5560}" dt="2022-05-04T18:40:02.786" v="1173"/>
          <ac:picMkLst>
            <pc:docMk/>
            <pc:sldMk cId="1687097853" sldId="332"/>
            <ac:picMk id="6" creationId="{11E5A0E4-3EDC-B8B0-A1B8-52BC48059650}"/>
          </ac:picMkLst>
        </pc:picChg>
        <pc:picChg chg="add del mod">
          <ac:chgData name="Martina Scully" userId="0e564bad-f812-4676-aed1-ab5d1eb05df5" providerId="ADAL" clId="{E65802F7-2D25-494E-91E7-3703071B5560}" dt="2022-05-04T13:20:06.936" v="1165"/>
          <ac:picMkLst>
            <pc:docMk/>
            <pc:sldMk cId="1687097853" sldId="332"/>
            <ac:picMk id="6" creationId="{AE334641-B7EB-F2A5-CE46-7E5E78D71CB4}"/>
          </ac:picMkLst>
        </pc:picChg>
        <pc:picChg chg="add del mod">
          <ac:chgData name="Martina Scully" userId="0e564bad-f812-4676-aed1-ab5d1eb05df5" providerId="ADAL" clId="{E65802F7-2D25-494E-91E7-3703071B5560}" dt="2022-05-04T13:20:26.572" v="1167"/>
          <ac:picMkLst>
            <pc:docMk/>
            <pc:sldMk cId="1687097853" sldId="332"/>
            <ac:picMk id="7" creationId="{5AE6DABA-76F5-84A9-C2EC-ACFDB22CD11D}"/>
          </ac:picMkLst>
        </pc:picChg>
        <pc:picChg chg="add del mod">
          <ac:chgData name="Martina Scully" userId="0e564bad-f812-4676-aed1-ab5d1eb05df5" providerId="ADAL" clId="{E65802F7-2D25-494E-91E7-3703071B5560}" dt="2022-05-04T18:39:11.821" v="1169" actId="478"/>
          <ac:picMkLst>
            <pc:docMk/>
            <pc:sldMk cId="1687097853" sldId="332"/>
            <ac:picMk id="8" creationId="{AFB63BFC-D6FC-A925-7614-1F248D23F9D8}"/>
          </ac:picMkLst>
        </pc:picChg>
      </pc:sldChg>
      <pc:sldChg chg="addSp delSp modSp mod modTransition modAnim modNotesTx">
        <pc:chgData name="Martina Scully" userId="0e564bad-f812-4676-aed1-ab5d1eb05df5" providerId="ADAL" clId="{E65802F7-2D25-494E-91E7-3703071B5560}" dt="2022-05-04T12:22:24.521" v="1027"/>
        <pc:sldMkLst>
          <pc:docMk/>
          <pc:sldMk cId="4231775580" sldId="342"/>
        </pc:sldMkLst>
        <pc:spChg chg="add mod">
          <ac:chgData name="Martina Scully" userId="0e564bad-f812-4676-aed1-ab5d1eb05df5" providerId="ADAL" clId="{E65802F7-2D25-494E-91E7-3703071B5560}" dt="2022-04-27T20:48:54.656" v="934" actId="1076"/>
          <ac:spMkLst>
            <pc:docMk/>
            <pc:sldMk cId="4231775580" sldId="342"/>
            <ac:spMk id="11" creationId="{34A2C085-1FB3-4F58-BADD-83E43D38187F}"/>
          </ac:spMkLst>
        </pc:spChg>
        <pc:picChg chg="add del mod">
          <ac:chgData name="Martina Scully" userId="0e564bad-f812-4676-aed1-ab5d1eb05df5" providerId="ADAL" clId="{E65802F7-2D25-494E-91E7-3703071B5560}" dt="2022-05-04T12:08:49.249" v="992"/>
          <ac:picMkLst>
            <pc:docMk/>
            <pc:sldMk cId="4231775580" sldId="342"/>
            <ac:picMk id="3" creationId="{3E0E66E7-CE69-EDD8-9575-26ACF7FAA59D}"/>
          </ac:picMkLst>
        </pc:picChg>
        <pc:picChg chg="add del mod">
          <ac:chgData name="Martina Scully" userId="0e564bad-f812-4676-aed1-ab5d1eb05df5" providerId="ADAL" clId="{E65802F7-2D25-494E-91E7-3703071B5560}" dt="2022-05-04T12:09:06.155" v="994"/>
          <ac:picMkLst>
            <pc:docMk/>
            <pc:sldMk cId="4231775580" sldId="342"/>
            <ac:picMk id="8" creationId="{2F03EA65-C773-CE8B-0501-5529F31196E3}"/>
          </ac:picMkLst>
        </pc:picChg>
        <pc:picChg chg="add del mod">
          <ac:chgData name="Martina Scully" userId="0e564bad-f812-4676-aed1-ab5d1eb05df5" providerId="ADAL" clId="{E65802F7-2D25-494E-91E7-3703071B5560}" dt="2022-05-04T12:09:46.348" v="996"/>
          <ac:picMkLst>
            <pc:docMk/>
            <pc:sldMk cId="4231775580" sldId="342"/>
            <ac:picMk id="12" creationId="{0839A3ED-1045-FF9D-5C6F-59FF94A7796E}"/>
          </ac:picMkLst>
        </pc:picChg>
        <pc:picChg chg="add del mod">
          <ac:chgData name="Martina Scully" userId="0e564bad-f812-4676-aed1-ab5d1eb05df5" providerId="ADAL" clId="{E65802F7-2D25-494E-91E7-3703071B5560}" dt="2022-05-04T12:10:10.511" v="998"/>
          <ac:picMkLst>
            <pc:docMk/>
            <pc:sldMk cId="4231775580" sldId="342"/>
            <ac:picMk id="13" creationId="{F9617359-7FCC-56AE-1FDD-4B56B378816D}"/>
          </ac:picMkLst>
        </pc:picChg>
        <pc:picChg chg="add del mod">
          <ac:chgData name="Martina Scully" userId="0e564bad-f812-4676-aed1-ab5d1eb05df5" providerId="ADAL" clId="{E65802F7-2D25-494E-91E7-3703071B5560}" dt="2022-05-04T12:14:50.698" v="1000"/>
          <ac:picMkLst>
            <pc:docMk/>
            <pc:sldMk cId="4231775580" sldId="342"/>
            <ac:picMk id="14" creationId="{10A3D336-B208-0428-5CF2-29FB91569286}"/>
          </ac:picMkLst>
        </pc:picChg>
        <pc:picChg chg="add del mod">
          <ac:chgData name="Martina Scully" userId="0e564bad-f812-4676-aed1-ab5d1eb05df5" providerId="ADAL" clId="{E65802F7-2D25-494E-91E7-3703071B5560}" dt="2022-05-04T12:15:59.364" v="1002"/>
          <ac:picMkLst>
            <pc:docMk/>
            <pc:sldMk cId="4231775580" sldId="342"/>
            <ac:picMk id="15" creationId="{B9B45F7C-0711-3C6C-A63F-5CF67F6D7B05}"/>
          </ac:picMkLst>
        </pc:picChg>
        <pc:picChg chg="add del mod">
          <ac:chgData name="Martina Scully" userId="0e564bad-f812-4676-aed1-ab5d1eb05df5" providerId="ADAL" clId="{E65802F7-2D25-494E-91E7-3703071B5560}" dt="2022-05-04T12:16:27.003" v="1004"/>
          <ac:picMkLst>
            <pc:docMk/>
            <pc:sldMk cId="4231775580" sldId="342"/>
            <ac:picMk id="16" creationId="{532567D9-C013-1F99-B2F6-913627B1A25E}"/>
          </ac:picMkLst>
        </pc:picChg>
        <pc:picChg chg="add del mod">
          <ac:chgData name="Martina Scully" userId="0e564bad-f812-4676-aed1-ab5d1eb05df5" providerId="ADAL" clId="{E65802F7-2D25-494E-91E7-3703071B5560}" dt="2022-05-04T12:16:43.853" v="1006"/>
          <ac:picMkLst>
            <pc:docMk/>
            <pc:sldMk cId="4231775580" sldId="342"/>
            <ac:picMk id="17" creationId="{A0F68A05-AED4-1A58-B299-7B013EFDE53F}"/>
          </ac:picMkLst>
        </pc:picChg>
        <pc:picChg chg="add del mod">
          <ac:chgData name="Martina Scully" userId="0e564bad-f812-4676-aed1-ab5d1eb05df5" providerId="ADAL" clId="{E65802F7-2D25-494E-91E7-3703071B5560}" dt="2022-05-04T12:16:53.620" v="1008"/>
          <ac:picMkLst>
            <pc:docMk/>
            <pc:sldMk cId="4231775580" sldId="342"/>
            <ac:picMk id="18" creationId="{67BB0FE3-D7CE-F8AC-A41C-1C90BE184EFF}"/>
          </ac:picMkLst>
        </pc:picChg>
        <pc:picChg chg="add del mod">
          <ac:chgData name="Martina Scully" userId="0e564bad-f812-4676-aed1-ab5d1eb05df5" providerId="ADAL" clId="{E65802F7-2D25-494E-91E7-3703071B5560}" dt="2022-05-04T12:17:21.914" v="1010"/>
          <ac:picMkLst>
            <pc:docMk/>
            <pc:sldMk cId="4231775580" sldId="342"/>
            <ac:picMk id="19" creationId="{C1114E08-31F2-4DA0-7E50-6C4B6D233C83}"/>
          </ac:picMkLst>
        </pc:picChg>
        <pc:picChg chg="add del mod">
          <ac:chgData name="Martina Scully" userId="0e564bad-f812-4676-aed1-ab5d1eb05df5" providerId="ADAL" clId="{E65802F7-2D25-494E-91E7-3703071B5560}" dt="2022-05-04T12:17:36.538" v="1012"/>
          <ac:picMkLst>
            <pc:docMk/>
            <pc:sldMk cId="4231775580" sldId="342"/>
            <ac:picMk id="20" creationId="{3240C262-92BA-2B23-871B-69DB92306941}"/>
          </ac:picMkLst>
        </pc:picChg>
        <pc:picChg chg="add del mod">
          <ac:chgData name="Martina Scully" userId="0e564bad-f812-4676-aed1-ab5d1eb05df5" providerId="ADAL" clId="{E65802F7-2D25-494E-91E7-3703071B5560}" dt="2022-05-04T12:18:38.358" v="1014"/>
          <ac:picMkLst>
            <pc:docMk/>
            <pc:sldMk cId="4231775580" sldId="342"/>
            <ac:picMk id="21" creationId="{EC2D4868-8635-BD95-1A50-E02B0DC9185B}"/>
          </ac:picMkLst>
        </pc:picChg>
        <pc:picChg chg="add del mod">
          <ac:chgData name="Martina Scully" userId="0e564bad-f812-4676-aed1-ab5d1eb05df5" providerId="ADAL" clId="{E65802F7-2D25-494E-91E7-3703071B5560}" dt="2022-05-04T12:19:10.314" v="1016"/>
          <ac:picMkLst>
            <pc:docMk/>
            <pc:sldMk cId="4231775580" sldId="342"/>
            <ac:picMk id="22" creationId="{A4FBB397-083F-1B88-598A-ADC8C6ED4B70}"/>
          </ac:picMkLst>
        </pc:picChg>
        <pc:picChg chg="add del mod">
          <ac:chgData name="Martina Scully" userId="0e564bad-f812-4676-aed1-ab5d1eb05df5" providerId="ADAL" clId="{E65802F7-2D25-494E-91E7-3703071B5560}" dt="2022-05-04T12:19:34.297" v="1018"/>
          <ac:picMkLst>
            <pc:docMk/>
            <pc:sldMk cId="4231775580" sldId="342"/>
            <ac:picMk id="23" creationId="{C157A9F4-78D8-D43F-085D-FF0683854487}"/>
          </ac:picMkLst>
        </pc:picChg>
        <pc:picChg chg="add del mod">
          <ac:chgData name="Martina Scully" userId="0e564bad-f812-4676-aed1-ab5d1eb05df5" providerId="ADAL" clId="{E65802F7-2D25-494E-91E7-3703071B5560}" dt="2022-05-04T12:19:50.652" v="1020"/>
          <ac:picMkLst>
            <pc:docMk/>
            <pc:sldMk cId="4231775580" sldId="342"/>
            <ac:picMk id="24" creationId="{FDFBB5DC-5FD7-6595-7C83-B62673CD652C}"/>
          </ac:picMkLst>
        </pc:picChg>
        <pc:picChg chg="add del mod">
          <ac:chgData name="Martina Scully" userId="0e564bad-f812-4676-aed1-ab5d1eb05df5" providerId="ADAL" clId="{E65802F7-2D25-494E-91E7-3703071B5560}" dt="2022-05-04T12:20:16.408" v="1022"/>
          <ac:picMkLst>
            <pc:docMk/>
            <pc:sldMk cId="4231775580" sldId="342"/>
            <ac:picMk id="25" creationId="{9678C734-5285-7AF7-3B32-0C1EBBB0DC8B}"/>
          </ac:picMkLst>
        </pc:picChg>
        <pc:picChg chg="add del mod">
          <ac:chgData name="Martina Scully" userId="0e564bad-f812-4676-aed1-ab5d1eb05df5" providerId="ADAL" clId="{E65802F7-2D25-494E-91E7-3703071B5560}" dt="2022-05-04T12:20:49.465" v="1024"/>
          <ac:picMkLst>
            <pc:docMk/>
            <pc:sldMk cId="4231775580" sldId="342"/>
            <ac:picMk id="26" creationId="{C07DEDB2-CC45-1EC0-AFCB-4B37FCCB1D05}"/>
          </ac:picMkLst>
        </pc:picChg>
        <pc:picChg chg="add del mod">
          <ac:chgData name="Martina Scully" userId="0e564bad-f812-4676-aed1-ab5d1eb05df5" providerId="ADAL" clId="{E65802F7-2D25-494E-91E7-3703071B5560}" dt="2022-05-04T12:21:24.570" v="1026"/>
          <ac:picMkLst>
            <pc:docMk/>
            <pc:sldMk cId="4231775580" sldId="342"/>
            <ac:picMk id="27" creationId="{13BB0582-8E7B-8DF1-F63E-DDC3F84F146B}"/>
          </ac:picMkLst>
        </pc:picChg>
        <pc:picChg chg="add mod">
          <ac:chgData name="Martina Scully" userId="0e564bad-f812-4676-aed1-ab5d1eb05df5" providerId="ADAL" clId="{E65802F7-2D25-494E-91E7-3703071B5560}" dt="2022-05-04T12:22:24.521" v="1027"/>
          <ac:picMkLst>
            <pc:docMk/>
            <pc:sldMk cId="4231775580" sldId="342"/>
            <ac:picMk id="28" creationId="{4A9321F3-A806-6D18-CA04-0813197117D8}"/>
          </ac:picMkLst>
        </pc:picChg>
      </pc:sldChg>
      <pc:sldChg chg="addSp delSp modSp mod modTransition modAnim modNotesTx">
        <pc:chgData name="Martina Scully" userId="0e564bad-f812-4676-aed1-ab5d1eb05df5" providerId="ADAL" clId="{E65802F7-2D25-494E-91E7-3703071B5560}" dt="2022-05-04T12:31:03.679" v="1044"/>
        <pc:sldMkLst>
          <pc:docMk/>
          <pc:sldMk cId="2555440394" sldId="343"/>
        </pc:sldMkLst>
        <pc:spChg chg="mod">
          <ac:chgData name="Martina Scully" userId="0e564bad-f812-4676-aed1-ab5d1eb05df5" providerId="ADAL" clId="{E65802F7-2D25-494E-91E7-3703071B5560}" dt="2022-04-25T19:12:59.957" v="114" actId="20577"/>
          <ac:spMkLst>
            <pc:docMk/>
            <pc:sldMk cId="2555440394" sldId="343"/>
            <ac:spMk id="2" creationId="{00000000-0000-0000-0000-000000000000}"/>
          </ac:spMkLst>
        </pc:spChg>
        <pc:spChg chg="add mod">
          <ac:chgData name="Martina Scully" userId="0e564bad-f812-4676-aed1-ab5d1eb05df5" providerId="ADAL" clId="{E65802F7-2D25-494E-91E7-3703071B5560}" dt="2022-04-27T20:48:27.455" v="925" actId="20577"/>
          <ac:spMkLst>
            <pc:docMk/>
            <pc:sldMk cId="2555440394" sldId="343"/>
            <ac:spMk id="11" creationId="{0920E24B-B226-43AF-82FA-B7550C4C8742}"/>
          </ac:spMkLst>
        </pc:spChg>
        <pc:picChg chg="mod">
          <ac:chgData name="Martina Scully" userId="0e564bad-f812-4676-aed1-ab5d1eb05df5" providerId="ADAL" clId="{E65802F7-2D25-494E-91E7-3703071B5560}" dt="2022-04-26T09:26:20.067" v="499" actId="1076"/>
          <ac:picMkLst>
            <pc:docMk/>
            <pc:sldMk cId="2555440394" sldId="343"/>
            <ac:picMk id="8" creationId="{432ECB30-1984-6782-ED4B-B4DA6333060D}"/>
          </ac:picMkLst>
        </pc:picChg>
        <pc:picChg chg="add del mod">
          <ac:chgData name="Martina Scully" userId="0e564bad-f812-4676-aed1-ab5d1eb05df5" providerId="ADAL" clId="{E65802F7-2D25-494E-91E7-3703071B5560}" dt="2022-05-04T12:23:38.221" v="1029"/>
          <ac:picMkLst>
            <pc:docMk/>
            <pc:sldMk cId="2555440394" sldId="343"/>
            <ac:picMk id="10" creationId="{941B0237-6EF2-2E9A-CDA0-B8349D0795B4}"/>
          </ac:picMkLst>
        </pc:picChg>
        <pc:picChg chg="add del mod">
          <ac:chgData name="Martina Scully" userId="0e564bad-f812-4676-aed1-ab5d1eb05df5" providerId="ADAL" clId="{E65802F7-2D25-494E-91E7-3703071B5560}" dt="2022-05-04T12:23:51.812" v="1031"/>
          <ac:picMkLst>
            <pc:docMk/>
            <pc:sldMk cId="2555440394" sldId="343"/>
            <ac:picMk id="12" creationId="{6F299C58-7E9A-8643-C98D-D3512E67A8C1}"/>
          </ac:picMkLst>
        </pc:picChg>
        <pc:picChg chg="add del mod">
          <ac:chgData name="Martina Scully" userId="0e564bad-f812-4676-aed1-ab5d1eb05df5" providerId="ADAL" clId="{E65802F7-2D25-494E-91E7-3703071B5560}" dt="2022-05-04T12:24:07.203" v="1033"/>
          <ac:picMkLst>
            <pc:docMk/>
            <pc:sldMk cId="2555440394" sldId="343"/>
            <ac:picMk id="13" creationId="{E921D880-A897-ACBE-C917-2A7ECE47F955}"/>
          </ac:picMkLst>
        </pc:picChg>
        <pc:picChg chg="add del mod">
          <ac:chgData name="Martina Scully" userId="0e564bad-f812-4676-aed1-ab5d1eb05df5" providerId="ADAL" clId="{E65802F7-2D25-494E-91E7-3703071B5560}" dt="2022-05-04T12:24:45.777" v="1035"/>
          <ac:picMkLst>
            <pc:docMk/>
            <pc:sldMk cId="2555440394" sldId="343"/>
            <ac:picMk id="14" creationId="{0CF70B18-48FE-9C6E-84F4-2CCCE95BE2D3}"/>
          </ac:picMkLst>
        </pc:picChg>
        <pc:picChg chg="add del mod">
          <ac:chgData name="Martina Scully" userId="0e564bad-f812-4676-aed1-ab5d1eb05df5" providerId="ADAL" clId="{E65802F7-2D25-494E-91E7-3703071B5560}" dt="2022-05-04T12:25:56.597" v="1037"/>
          <ac:picMkLst>
            <pc:docMk/>
            <pc:sldMk cId="2555440394" sldId="343"/>
            <ac:picMk id="15" creationId="{F5ECDEB6-4E43-EF7A-4F50-B5FB96CC6A91}"/>
          </ac:picMkLst>
        </pc:picChg>
        <pc:picChg chg="add del mod">
          <ac:chgData name="Martina Scully" userId="0e564bad-f812-4676-aed1-ab5d1eb05df5" providerId="ADAL" clId="{E65802F7-2D25-494E-91E7-3703071B5560}" dt="2022-05-04T12:26:14.107" v="1039"/>
          <ac:picMkLst>
            <pc:docMk/>
            <pc:sldMk cId="2555440394" sldId="343"/>
            <ac:picMk id="16" creationId="{07A0E479-B774-E6A6-4ADC-D4EBCE130E8F}"/>
          </ac:picMkLst>
        </pc:picChg>
        <pc:picChg chg="add del mod">
          <ac:chgData name="Martina Scully" userId="0e564bad-f812-4676-aed1-ab5d1eb05df5" providerId="ADAL" clId="{E65802F7-2D25-494E-91E7-3703071B5560}" dt="2022-05-04T12:26:37.522" v="1041"/>
          <ac:picMkLst>
            <pc:docMk/>
            <pc:sldMk cId="2555440394" sldId="343"/>
            <ac:picMk id="17" creationId="{525129EB-F511-49AD-DEDA-C4116AC896E2}"/>
          </ac:picMkLst>
        </pc:picChg>
        <pc:picChg chg="add del mod">
          <ac:chgData name="Martina Scully" userId="0e564bad-f812-4676-aed1-ab5d1eb05df5" providerId="ADAL" clId="{E65802F7-2D25-494E-91E7-3703071B5560}" dt="2022-05-04T12:29:48.932" v="1043"/>
          <ac:picMkLst>
            <pc:docMk/>
            <pc:sldMk cId="2555440394" sldId="343"/>
            <ac:picMk id="18" creationId="{D0E7B467-C1FD-A855-90F9-8BB5EFB4078E}"/>
          </ac:picMkLst>
        </pc:picChg>
        <pc:picChg chg="add mod">
          <ac:chgData name="Martina Scully" userId="0e564bad-f812-4676-aed1-ab5d1eb05df5" providerId="ADAL" clId="{E65802F7-2D25-494E-91E7-3703071B5560}" dt="2022-05-04T12:31:03.679" v="1044"/>
          <ac:picMkLst>
            <pc:docMk/>
            <pc:sldMk cId="2555440394" sldId="343"/>
            <ac:picMk id="19" creationId="{D1F76463-FB40-A768-9C02-9A3BCEBA8EC1}"/>
          </ac:picMkLst>
        </pc:picChg>
      </pc:sldChg>
      <pc:sldChg chg="del">
        <pc:chgData name="Martina Scully" userId="0e564bad-f812-4676-aed1-ab5d1eb05df5" providerId="ADAL" clId="{E65802F7-2D25-494E-91E7-3703071B5560}" dt="2022-04-22T09:03:17.709" v="15" actId="47"/>
        <pc:sldMkLst>
          <pc:docMk/>
          <pc:sldMk cId="1238428951" sldId="344"/>
        </pc:sldMkLst>
      </pc:sldChg>
      <pc:sldChg chg="del">
        <pc:chgData name="Martina Scully" userId="0e564bad-f812-4676-aed1-ab5d1eb05df5" providerId="ADAL" clId="{E65802F7-2D25-494E-91E7-3703071B5560}" dt="2022-04-22T09:03:15.622" v="13" actId="47"/>
        <pc:sldMkLst>
          <pc:docMk/>
          <pc:sldMk cId="111046785" sldId="345"/>
        </pc:sldMkLst>
      </pc:sldChg>
      <pc:sldChg chg="del">
        <pc:chgData name="Martina Scully" userId="0e564bad-f812-4676-aed1-ab5d1eb05df5" providerId="ADAL" clId="{E65802F7-2D25-494E-91E7-3703071B5560}" dt="2022-04-22T09:03:13.028" v="8" actId="47"/>
        <pc:sldMkLst>
          <pc:docMk/>
          <pc:sldMk cId="1444517375" sldId="346"/>
        </pc:sldMkLst>
      </pc:sldChg>
      <pc:sldChg chg="del">
        <pc:chgData name="Martina Scully" userId="0e564bad-f812-4676-aed1-ab5d1eb05df5" providerId="ADAL" clId="{E65802F7-2D25-494E-91E7-3703071B5560}" dt="2022-04-22T09:03:15.327" v="12" actId="47"/>
        <pc:sldMkLst>
          <pc:docMk/>
          <pc:sldMk cId="1176114761" sldId="348"/>
        </pc:sldMkLst>
      </pc:sldChg>
      <pc:sldChg chg="del">
        <pc:chgData name="Martina Scully" userId="0e564bad-f812-4676-aed1-ab5d1eb05df5" providerId="ADAL" clId="{E65802F7-2D25-494E-91E7-3703071B5560}" dt="2022-04-22T09:03:16.796" v="14" actId="47"/>
        <pc:sldMkLst>
          <pc:docMk/>
          <pc:sldMk cId="2814312285" sldId="349"/>
        </pc:sldMkLst>
      </pc:sldChg>
      <pc:sldChg chg="addSp delSp modSp mod modTransition modAnim">
        <pc:chgData name="Martina Scully" userId="0e564bad-f812-4676-aed1-ab5d1eb05df5" providerId="ADAL" clId="{E65802F7-2D25-494E-91E7-3703071B5560}" dt="2022-05-04T12:44:46.290" v="1070"/>
        <pc:sldMkLst>
          <pc:docMk/>
          <pc:sldMk cId="2720267076" sldId="350"/>
        </pc:sldMkLst>
        <pc:spChg chg="mod">
          <ac:chgData name="Martina Scully" userId="0e564bad-f812-4676-aed1-ab5d1eb05df5" providerId="ADAL" clId="{E65802F7-2D25-494E-91E7-3703071B5560}" dt="2022-04-26T08:40:39.215" v="136" actId="20577"/>
          <ac:spMkLst>
            <pc:docMk/>
            <pc:sldMk cId="2720267076" sldId="350"/>
            <ac:spMk id="2" creationId="{00000000-0000-0000-0000-000000000000}"/>
          </ac:spMkLst>
        </pc:spChg>
        <pc:spChg chg="add mod">
          <ac:chgData name="Martina Scully" userId="0e564bad-f812-4676-aed1-ab5d1eb05df5" providerId="ADAL" clId="{E65802F7-2D25-494E-91E7-3703071B5560}" dt="2022-04-26T08:50:13.983" v="239" actId="20577"/>
          <ac:spMkLst>
            <pc:docMk/>
            <pc:sldMk cId="2720267076" sldId="350"/>
            <ac:spMk id="3" creationId="{AC9CFD97-06A6-4DA1-AB18-591D608C8EE1}"/>
          </ac:spMkLst>
        </pc:spChg>
        <pc:picChg chg="add del mod">
          <ac:chgData name="Martina Scully" userId="0e564bad-f812-4676-aed1-ab5d1eb05df5" providerId="ADAL" clId="{E65802F7-2D25-494E-91E7-3703071B5560}" dt="2022-05-04T12:41:27.145" v="1055"/>
          <ac:picMkLst>
            <pc:docMk/>
            <pc:sldMk cId="2720267076" sldId="350"/>
            <ac:picMk id="5" creationId="{41C8BC03-9909-241F-3A86-B08BCB7D7F76}"/>
          </ac:picMkLst>
        </pc:picChg>
        <pc:picChg chg="add del mod">
          <ac:chgData name="Martina Scully" userId="0e564bad-f812-4676-aed1-ab5d1eb05df5" providerId="ADAL" clId="{E65802F7-2D25-494E-91E7-3703071B5560}" dt="2022-05-04T12:42:03.512" v="1057"/>
          <ac:picMkLst>
            <pc:docMk/>
            <pc:sldMk cId="2720267076" sldId="350"/>
            <ac:picMk id="38" creationId="{910E0347-AAAC-D528-6A02-87D812518A23}"/>
          </ac:picMkLst>
        </pc:picChg>
        <pc:picChg chg="add del mod">
          <ac:chgData name="Martina Scully" userId="0e564bad-f812-4676-aed1-ab5d1eb05df5" providerId="ADAL" clId="{E65802F7-2D25-494E-91E7-3703071B5560}" dt="2022-05-04T12:42:18.051" v="1059"/>
          <ac:picMkLst>
            <pc:docMk/>
            <pc:sldMk cId="2720267076" sldId="350"/>
            <ac:picMk id="39" creationId="{AD0A8026-963E-9FA5-13A5-4BEEBBCA47D9}"/>
          </ac:picMkLst>
        </pc:picChg>
        <pc:picChg chg="add del mod">
          <ac:chgData name="Martina Scully" userId="0e564bad-f812-4676-aed1-ab5d1eb05df5" providerId="ADAL" clId="{E65802F7-2D25-494E-91E7-3703071B5560}" dt="2022-05-04T12:42:35.175" v="1061"/>
          <ac:picMkLst>
            <pc:docMk/>
            <pc:sldMk cId="2720267076" sldId="350"/>
            <ac:picMk id="40" creationId="{ACC36DE1-7625-583E-8587-1305A412CB06}"/>
          </ac:picMkLst>
        </pc:picChg>
        <pc:picChg chg="add del mod">
          <ac:chgData name="Martina Scully" userId="0e564bad-f812-4676-aed1-ab5d1eb05df5" providerId="ADAL" clId="{E65802F7-2D25-494E-91E7-3703071B5560}" dt="2022-05-04T12:43:32.228" v="1063"/>
          <ac:picMkLst>
            <pc:docMk/>
            <pc:sldMk cId="2720267076" sldId="350"/>
            <ac:picMk id="41" creationId="{3C7458EE-CE5E-97D9-09E4-9ABEF094027F}"/>
          </ac:picMkLst>
        </pc:picChg>
        <pc:picChg chg="add del mod">
          <ac:chgData name="Martina Scully" userId="0e564bad-f812-4676-aed1-ab5d1eb05df5" providerId="ADAL" clId="{E65802F7-2D25-494E-91E7-3703071B5560}" dt="2022-05-04T12:43:42.197" v="1065"/>
          <ac:picMkLst>
            <pc:docMk/>
            <pc:sldMk cId="2720267076" sldId="350"/>
            <ac:picMk id="42" creationId="{467A7534-9499-FFCD-5D45-2B60F651DA42}"/>
          </ac:picMkLst>
        </pc:picChg>
        <pc:picChg chg="add del mod">
          <ac:chgData name="Martina Scully" userId="0e564bad-f812-4676-aed1-ab5d1eb05df5" providerId="ADAL" clId="{E65802F7-2D25-494E-91E7-3703071B5560}" dt="2022-05-04T12:44:01.925" v="1067"/>
          <ac:picMkLst>
            <pc:docMk/>
            <pc:sldMk cId="2720267076" sldId="350"/>
            <ac:picMk id="43" creationId="{D64605C0-2775-F856-4CC8-63274742866B}"/>
          </ac:picMkLst>
        </pc:picChg>
        <pc:picChg chg="add del mod">
          <ac:chgData name="Martina Scully" userId="0e564bad-f812-4676-aed1-ab5d1eb05df5" providerId="ADAL" clId="{E65802F7-2D25-494E-91E7-3703071B5560}" dt="2022-05-04T12:44:19.016" v="1069"/>
          <ac:picMkLst>
            <pc:docMk/>
            <pc:sldMk cId="2720267076" sldId="350"/>
            <ac:picMk id="44" creationId="{D6616388-1DF9-67C3-6BAF-BFCFA4F34BB9}"/>
          </ac:picMkLst>
        </pc:picChg>
        <pc:picChg chg="add mod">
          <ac:chgData name="Martina Scully" userId="0e564bad-f812-4676-aed1-ab5d1eb05df5" providerId="ADAL" clId="{E65802F7-2D25-494E-91E7-3703071B5560}" dt="2022-05-04T12:44:46.290" v="1070"/>
          <ac:picMkLst>
            <pc:docMk/>
            <pc:sldMk cId="2720267076" sldId="350"/>
            <ac:picMk id="45" creationId="{0799F69E-3552-FD4C-60D4-321770E99E52}"/>
          </ac:picMkLst>
        </pc:picChg>
      </pc:sldChg>
      <pc:sldChg chg="del">
        <pc:chgData name="Martina Scully" userId="0e564bad-f812-4676-aed1-ab5d1eb05df5" providerId="ADAL" clId="{E65802F7-2D25-494E-91E7-3703071B5560}" dt="2022-04-22T09:03:18.668" v="16" actId="47"/>
        <pc:sldMkLst>
          <pc:docMk/>
          <pc:sldMk cId="950911687" sldId="351"/>
        </pc:sldMkLst>
      </pc:sldChg>
      <pc:sldChg chg="del">
        <pc:chgData name="Martina Scully" userId="0e564bad-f812-4676-aed1-ab5d1eb05df5" providerId="ADAL" clId="{E65802F7-2D25-494E-91E7-3703071B5560}" dt="2022-04-22T09:03:13.665" v="9" actId="47"/>
        <pc:sldMkLst>
          <pc:docMk/>
          <pc:sldMk cId="1149150238" sldId="353"/>
        </pc:sldMkLst>
      </pc:sldChg>
      <pc:sldChg chg="del">
        <pc:chgData name="Martina Scully" userId="0e564bad-f812-4676-aed1-ab5d1eb05df5" providerId="ADAL" clId="{E65802F7-2D25-494E-91E7-3703071B5560}" dt="2022-04-22T09:03:14.589" v="10" actId="47"/>
        <pc:sldMkLst>
          <pc:docMk/>
          <pc:sldMk cId="2849589919" sldId="354"/>
        </pc:sldMkLst>
      </pc:sldChg>
      <pc:sldChg chg="del">
        <pc:chgData name="Martina Scully" userId="0e564bad-f812-4676-aed1-ab5d1eb05df5" providerId="ADAL" clId="{E65802F7-2D25-494E-91E7-3703071B5560}" dt="2022-04-22T09:03:14.912" v="11" actId="47"/>
        <pc:sldMkLst>
          <pc:docMk/>
          <pc:sldMk cId="2960907333" sldId="355"/>
        </pc:sldMkLst>
      </pc:sldChg>
      <pc:sldChg chg="addSp delSp modSp mod modTransition modAnim modNotesTx">
        <pc:chgData name="Martina Scully" userId="0e564bad-f812-4676-aed1-ab5d1eb05df5" providerId="ADAL" clId="{E65802F7-2D25-494E-91E7-3703071B5560}" dt="2022-05-04T12:36:40.555" v="1053"/>
        <pc:sldMkLst>
          <pc:docMk/>
          <pc:sldMk cId="2930414251" sldId="356"/>
        </pc:sldMkLst>
        <pc:spChg chg="mod">
          <ac:chgData name="Martina Scully" userId="0e564bad-f812-4676-aed1-ab5d1eb05df5" providerId="ADAL" clId="{E65802F7-2D25-494E-91E7-3703071B5560}" dt="2022-04-26T08:34:18.196" v="125" actId="255"/>
          <ac:spMkLst>
            <pc:docMk/>
            <pc:sldMk cId="2930414251" sldId="356"/>
            <ac:spMk id="3" creationId="{4C9B00CF-53BD-45E4-B2FD-8674CCE07ED0}"/>
          </ac:spMkLst>
        </pc:spChg>
        <pc:picChg chg="add del mod">
          <ac:chgData name="Martina Scully" userId="0e564bad-f812-4676-aed1-ab5d1eb05df5" providerId="ADAL" clId="{E65802F7-2D25-494E-91E7-3703071B5560}" dt="2022-05-04T12:32:11.526" v="1046"/>
          <ac:picMkLst>
            <pc:docMk/>
            <pc:sldMk cId="2930414251" sldId="356"/>
            <ac:picMk id="4" creationId="{37646DF1-1040-C266-D23D-439A30FC0A59}"/>
          </ac:picMkLst>
        </pc:picChg>
        <pc:picChg chg="add del mod">
          <ac:chgData name="Martina Scully" userId="0e564bad-f812-4676-aed1-ab5d1eb05df5" providerId="ADAL" clId="{E65802F7-2D25-494E-91E7-3703071B5560}" dt="2022-05-04T12:33:53.499" v="1048"/>
          <ac:picMkLst>
            <pc:docMk/>
            <pc:sldMk cId="2930414251" sldId="356"/>
            <ac:picMk id="5" creationId="{33D56D66-A56D-D857-AF78-E1451EEDB489}"/>
          </ac:picMkLst>
        </pc:picChg>
        <pc:picChg chg="add del mod">
          <ac:chgData name="Martina Scully" userId="0e564bad-f812-4676-aed1-ab5d1eb05df5" providerId="ADAL" clId="{E65802F7-2D25-494E-91E7-3703071B5560}" dt="2022-05-04T12:34:44.323" v="1050"/>
          <ac:picMkLst>
            <pc:docMk/>
            <pc:sldMk cId="2930414251" sldId="356"/>
            <ac:picMk id="6" creationId="{1879E527-1FF0-F2C1-2B23-B421212DC7CA}"/>
          </ac:picMkLst>
        </pc:picChg>
        <pc:picChg chg="add del mod">
          <ac:chgData name="Martina Scully" userId="0e564bad-f812-4676-aed1-ab5d1eb05df5" providerId="ADAL" clId="{E65802F7-2D25-494E-91E7-3703071B5560}" dt="2022-05-04T12:35:22.800" v="1052"/>
          <ac:picMkLst>
            <pc:docMk/>
            <pc:sldMk cId="2930414251" sldId="356"/>
            <ac:picMk id="7" creationId="{8339FF93-191B-907F-E183-D6750F6FF2A9}"/>
          </ac:picMkLst>
        </pc:picChg>
        <pc:picChg chg="add mod">
          <ac:chgData name="Martina Scully" userId="0e564bad-f812-4676-aed1-ab5d1eb05df5" providerId="ADAL" clId="{E65802F7-2D25-494E-91E7-3703071B5560}" dt="2022-05-04T12:36:40.555" v="1053"/>
          <ac:picMkLst>
            <pc:docMk/>
            <pc:sldMk cId="2930414251" sldId="356"/>
            <ac:picMk id="8" creationId="{C1FF0668-A347-63B1-2706-BAFA2A85B131}"/>
          </ac:picMkLst>
        </pc:picChg>
      </pc:sldChg>
      <pc:sldChg chg="addSp delSp modSp mod modTransition modAnim modNotesTx">
        <pc:chgData name="Martina Scully" userId="0e564bad-f812-4676-aed1-ab5d1eb05df5" providerId="ADAL" clId="{E65802F7-2D25-494E-91E7-3703071B5560}" dt="2022-05-04T13:12:15.957" v="1149"/>
        <pc:sldMkLst>
          <pc:docMk/>
          <pc:sldMk cId="1682127504" sldId="357"/>
        </pc:sldMkLst>
        <pc:spChg chg="add mod">
          <ac:chgData name="Martina Scully" userId="0e564bad-f812-4676-aed1-ab5d1eb05df5" providerId="ADAL" clId="{E65802F7-2D25-494E-91E7-3703071B5560}" dt="2022-04-26T09:30:41.654" v="552" actId="1076"/>
          <ac:spMkLst>
            <pc:docMk/>
            <pc:sldMk cId="1682127504" sldId="357"/>
            <ac:spMk id="4" creationId="{DF04300C-7CB0-4711-B82E-3F4CD4309CB5}"/>
          </ac:spMkLst>
        </pc:spChg>
        <pc:picChg chg="add del mod">
          <ac:chgData name="Martina Scully" userId="0e564bad-f812-4676-aed1-ab5d1eb05df5" providerId="ADAL" clId="{E65802F7-2D25-494E-91E7-3703071B5560}" dt="2022-05-04T13:08:57.730" v="1144"/>
          <ac:picMkLst>
            <pc:docMk/>
            <pc:sldMk cId="1682127504" sldId="357"/>
            <ac:picMk id="3" creationId="{9B8695C0-53DA-8197-1D25-D5BC2AC9C5CE}"/>
          </ac:picMkLst>
        </pc:picChg>
        <pc:picChg chg="add del mod">
          <ac:chgData name="Martina Scully" userId="0e564bad-f812-4676-aed1-ab5d1eb05df5" providerId="ADAL" clId="{E65802F7-2D25-494E-91E7-3703071B5560}" dt="2022-05-04T13:09:53.529" v="1146"/>
          <ac:picMkLst>
            <pc:docMk/>
            <pc:sldMk cId="1682127504" sldId="357"/>
            <ac:picMk id="5" creationId="{4F0C36CB-4925-5B4E-88DB-8ED3CD013D6C}"/>
          </ac:picMkLst>
        </pc:picChg>
        <pc:picChg chg="add del mod">
          <ac:chgData name="Martina Scully" userId="0e564bad-f812-4676-aed1-ab5d1eb05df5" providerId="ADAL" clId="{E65802F7-2D25-494E-91E7-3703071B5560}" dt="2022-05-04T13:11:21.573" v="1148"/>
          <ac:picMkLst>
            <pc:docMk/>
            <pc:sldMk cId="1682127504" sldId="357"/>
            <ac:picMk id="6" creationId="{C905FE32-616F-126B-EB73-FEB9EE7B162A}"/>
          </ac:picMkLst>
        </pc:picChg>
        <pc:picChg chg="add mod">
          <ac:chgData name="Martina Scully" userId="0e564bad-f812-4676-aed1-ab5d1eb05df5" providerId="ADAL" clId="{E65802F7-2D25-494E-91E7-3703071B5560}" dt="2022-05-04T13:12:15.957" v="1149"/>
          <ac:picMkLst>
            <pc:docMk/>
            <pc:sldMk cId="1682127504" sldId="357"/>
            <ac:picMk id="7" creationId="{1B1A8C25-4F49-428F-D421-F38B63871407}"/>
          </ac:picMkLst>
        </pc:picChg>
      </pc:sldChg>
      <pc:sldChg chg="del">
        <pc:chgData name="Martina Scully" userId="0e564bad-f812-4676-aed1-ab5d1eb05df5" providerId="ADAL" clId="{E65802F7-2D25-494E-91E7-3703071B5560}" dt="2022-04-22T09:06:04.110" v="18" actId="47"/>
        <pc:sldMkLst>
          <pc:docMk/>
          <pc:sldMk cId="1146728334" sldId="358"/>
        </pc:sldMkLst>
      </pc:sldChg>
      <pc:sldChg chg="addSp delSp modSp mod modTransition modAnim">
        <pc:chgData name="Martina Scully" userId="0e564bad-f812-4676-aed1-ab5d1eb05df5" providerId="ADAL" clId="{E65802F7-2D25-494E-91E7-3703071B5560}" dt="2022-05-04T13:07:04.764" v="1142"/>
        <pc:sldMkLst>
          <pc:docMk/>
          <pc:sldMk cId="3570613990" sldId="360"/>
        </pc:sldMkLst>
        <pc:spChg chg="add mod">
          <ac:chgData name="Martina Scully" userId="0e564bad-f812-4676-aed1-ab5d1eb05df5" providerId="ADAL" clId="{E65802F7-2D25-494E-91E7-3703071B5560}" dt="2022-04-27T20:51:33.970" v="955" actId="1076"/>
          <ac:spMkLst>
            <pc:docMk/>
            <pc:sldMk cId="3570613990" sldId="360"/>
            <ac:spMk id="6" creationId="{995FF2B8-60C8-4FBB-B467-0DE2A5A0B281}"/>
          </ac:spMkLst>
        </pc:spChg>
        <pc:picChg chg="add del mod">
          <ac:chgData name="Martina Scully" userId="0e564bad-f812-4676-aed1-ab5d1eb05df5" providerId="ADAL" clId="{E65802F7-2D25-494E-91E7-3703071B5560}" dt="2022-05-04T12:59:51.949" v="1119"/>
          <ac:picMkLst>
            <pc:docMk/>
            <pc:sldMk cId="3570613990" sldId="360"/>
            <ac:picMk id="5" creationId="{69FA7EE6-F2C0-B63F-0F49-0C59DA2592F2}"/>
          </ac:picMkLst>
        </pc:picChg>
        <pc:picChg chg="add del mod">
          <ac:chgData name="Martina Scully" userId="0e564bad-f812-4676-aed1-ab5d1eb05df5" providerId="ADAL" clId="{E65802F7-2D25-494E-91E7-3703071B5560}" dt="2022-05-04T13:00:14.352" v="1121"/>
          <ac:picMkLst>
            <pc:docMk/>
            <pc:sldMk cId="3570613990" sldId="360"/>
            <ac:picMk id="7" creationId="{7FC1A6AC-321A-13FE-8380-8F2317B4B1BB}"/>
          </ac:picMkLst>
        </pc:picChg>
        <pc:picChg chg="add del mod">
          <ac:chgData name="Martina Scully" userId="0e564bad-f812-4676-aed1-ab5d1eb05df5" providerId="ADAL" clId="{E65802F7-2D25-494E-91E7-3703071B5560}" dt="2022-05-04T13:01:02.126" v="1123"/>
          <ac:picMkLst>
            <pc:docMk/>
            <pc:sldMk cId="3570613990" sldId="360"/>
            <ac:picMk id="8" creationId="{B43C60C2-9446-2585-4641-BE87006BF172}"/>
          </ac:picMkLst>
        </pc:picChg>
        <pc:picChg chg="add del mod">
          <ac:chgData name="Martina Scully" userId="0e564bad-f812-4676-aed1-ab5d1eb05df5" providerId="ADAL" clId="{E65802F7-2D25-494E-91E7-3703071B5560}" dt="2022-05-04T13:01:20.837" v="1125"/>
          <ac:picMkLst>
            <pc:docMk/>
            <pc:sldMk cId="3570613990" sldId="360"/>
            <ac:picMk id="9" creationId="{05688628-A819-0AFB-19AB-7D28136A080A}"/>
          </ac:picMkLst>
        </pc:picChg>
        <pc:picChg chg="add del mod">
          <ac:chgData name="Martina Scully" userId="0e564bad-f812-4676-aed1-ab5d1eb05df5" providerId="ADAL" clId="{E65802F7-2D25-494E-91E7-3703071B5560}" dt="2022-05-04T13:01:37.230" v="1127"/>
          <ac:picMkLst>
            <pc:docMk/>
            <pc:sldMk cId="3570613990" sldId="360"/>
            <ac:picMk id="10" creationId="{BB4DBC85-A54B-B5B9-F548-E221D92F4D74}"/>
          </ac:picMkLst>
        </pc:picChg>
        <pc:picChg chg="add del mod">
          <ac:chgData name="Martina Scully" userId="0e564bad-f812-4676-aed1-ab5d1eb05df5" providerId="ADAL" clId="{E65802F7-2D25-494E-91E7-3703071B5560}" dt="2022-05-04T13:02:32.438" v="1129"/>
          <ac:picMkLst>
            <pc:docMk/>
            <pc:sldMk cId="3570613990" sldId="360"/>
            <ac:picMk id="11" creationId="{7DEB3B6F-A41D-8A71-E010-3747428084AB}"/>
          </ac:picMkLst>
        </pc:picChg>
        <pc:picChg chg="add del mod">
          <ac:chgData name="Martina Scully" userId="0e564bad-f812-4676-aed1-ab5d1eb05df5" providerId="ADAL" clId="{E65802F7-2D25-494E-91E7-3703071B5560}" dt="2022-05-04T13:03:03.350" v="1131"/>
          <ac:picMkLst>
            <pc:docMk/>
            <pc:sldMk cId="3570613990" sldId="360"/>
            <ac:picMk id="12" creationId="{E8A6BE9F-1D89-49EA-F951-B0540AAB1BF8}"/>
          </ac:picMkLst>
        </pc:picChg>
        <pc:picChg chg="add del mod">
          <ac:chgData name="Martina Scully" userId="0e564bad-f812-4676-aed1-ab5d1eb05df5" providerId="ADAL" clId="{E65802F7-2D25-494E-91E7-3703071B5560}" dt="2022-05-04T13:03:16.948" v="1133"/>
          <ac:picMkLst>
            <pc:docMk/>
            <pc:sldMk cId="3570613990" sldId="360"/>
            <ac:picMk id="13" creationId="{87A44E0A-3B12-72EE-0A94-2C9A1C1A7FD7}"/>
          </ac:picMkLst>
        </pc:picChg>
        <pc:picChg chg="add del mod">
          <ac:chgData name="Martina Scully" userId="0e564bad-f812-4676-aed1-ab5d1eb05df5" providerId="ADAL" clId="{E65802F7-2D25-494E-91E7-3703071B5560}" dt="2022-05-04T13:03:40.707" v="1135"/>
          <ac:picMkLst>
            <pc:docMk/>
            <pc:sldMk cId="3570613990" sldId="360"/>
            <ac:picMk id="14" creationId="{D8F3222F-78B7-A0B9-EA8C-0E80589674B9}"/>
          </ac:picMkLst>
        </pc:picChg>
        <pc:picChg chg="add del mod">
          <ac:chgData name="Martina Scully" userId="0e564bad-f812-4676-aed1-ab5d1eb05df5" providerId="ADAL" clId="{E65802F7-2D25-494E-91E7-3703071B5560}" dt="2022-05-04T13:04:19.857" v="1137"/>
          <ac:picMkLst>
            <pc:docMk/>
            <pc:sldMk cId="3570613990" sldId="360"/>
            <ac:picMk id="15" creationId="{AFE1BF17-E97E-7E81-0FCB-FD4498C9EF49}"/>
          </ac:picMkLst>
        </pc:picChg>
        <pc:picChg chg="add del mod">
          <ac:chgData name="Martina Scully" userId="0e564bad-f812-4676-aed1-ab5d1eb05df5" providerId="ADAL" clId="{E65802F7-2D25-494E-91E7-3703071B5560}" dt="2022-05-04T13:06:05.799" v="1139"/>
          <ac:picMkLst>
            <pc:docMk/>
            <pc:sldMk cId="3570613990" sldId="360"/>
            <ac:picMk id="16" creationId="{7B647AD5-5413-5E09-DB7F-68B143499157}"/>
          </ac:picMkLst>
        </pc:picChg>
        <pc:picChg chg="add del mod">
          <ac:chgData name="Martina Scully" userId="0e564bad-f812-4676-aed1-ab5d1eb05df5" providerId="ADAL" clId="{E65802F7-2D25-494E-91E7-3703071B5560}" dt="2022-05-04T13:06:16.667" v="1141"/>
          <ac:picMkLst>
            <pc:docMk/>
            <pc:sldMk cId="3570613990" sldId="360"/>
            <ac:picMk id="17" creationId="{C547DE37-FE41-2080-284A-0F4E7A1D114B}"/>
          </ac:picMkLst>
        </pc:picChg>
        <pc:picChg chg="add mod">
          <ac:chgData name="Martina Scully" userId="0e564bad-f812-4676-aed1-ab5d1eb05df5" providerId="ADAL" clId="{E65802F7-2D25-494E-91E7-3703071B5560}" dt="2022-05-04T13:07:04.764" v="1142"/>
          <ac:picMkLst>
            <pc:docMk/>
            <pc:sldMk cId="3570613990" sldId="360"/>
            <ac:picMk id="18" creationId="{C41D79B0-191C-FEDE-3A80-46DF8B418E7B}"/>
          </ac:picMkLst>
        </pc:picChg>
      </pc:sldChg>
      <pc:sldChg chg="addSp delSp modSp mod modTransition modAnim">
        <pc:chgData name="Martina Scully" userId="0e564bad-f812-4676-aed1-ab5d1eb05df5" providerId="ADAL" clId="{E65802F7-2D25-494E-91E7-3703071B5560}" dt="2022-05-04T13:13:55.400" v="1154"/>
        <pc:sldMkLst>
          <pc:docMk/>
          <pc:sldMk cId="1739344474" sldId="361"/>
        </pc:sldMkLst>
        <pc:spChg chg="mod">
          <ac:chgData name="Martina Scully" userId="0e564bad-f812-4676-aed1-ab5d1eb05df5" providerId="ADAL" clId="{E65802F7-2D25-494E-91E7-3703071B5560}" dt="2022-04-26T09:28:57.161" v="532" actId="20577"/>
          <ac:spMkLst>
            <pc:docMk/>
            <pc:sldMk cId="1739344474" sldId="361"/>
            <ac:spMk id="2" creationId="{00000000-0000-0000-0000-000000000000}"/>
          </ac:spMkLst>
        </pc:spChg>
        <pc:spChg chg="mod">
          <ac:chgData name="Martina Scully" userId="0e564bad-f812-4676-aed1-ab5d1eb05df5" providerId="ADAL" clId="{E65802F7-2D25-494E-91E7-3703071B5560}" dt="2022-04-26T09:29:14.354" v="548" actId="20577"/>
          <ac:spMkLst>
            <pc:docMk/>
            <pc:sldMk cId="1739344474" sldId="361"/>
            <ac:spMk id="3" creationId="{00000000-0000-0000-0000-000000000000}"/>
          </ac:spMkLst>
        </pc:spChg>
        <pc:picChg chg="add del mod">
          <ac:chgData name="Martina Scully" userId="0e564bad-f812-4676-aed1-ab5d1eb05df5" providerId="ADAL" clId="{E65802F7-2D25-494E-91E7-3703071B5560}" dt="2022-05-04T13:13:40.271" v="1153"/>
          <ac:picMkLst>
            <pc:docMk/>
            <pc:sldMk cId="1739344474" sldId="361"/>
            <ac:picMk id="4" creationId="{35FF4301-58F5-81E7-34C4-8E4E283CBC90}"/>
          </ac:picMkLst>
        </pc:picChg>
        <pc:picChg chg="add mod">
          <ac:chgData name="Martina Scully" userId="0e564bad-f812-4676-aed1-ab5d1eb05df5" providerId="ADAL" clId="{E65802F7-2D25-494E-91E7-3703071B5560}" dt="2022-05-04T13:13:55.400" v="1154"/>
          <ac:picMkLst>
            <pc:docMk/>
            <pc:sldMk cId="1739344474" sldId="361"/>
            <ac:picMk id="6" creationId="{1BF3EE2D-0094-7A8E-6D1F-81A65E02DB2D}"/>
          </ac:picMkLst>
        </pc:picChg>
      </pc:sldChg>
      <pc:sldChg chg="del">
        <pc:chgData name="Martina Scully" userId="0e564bad-f812-4676-aed1-ab5d1eb05df5" providerId="ADAL" clId="{E65802F7-2D25-494E-91E7-3703071B5560}" dt="2022-04-25T19:03:11.910" v="23" actId="47"/>
        <pc:sldMkLst>
          <pc:docMk/>
          <pc:sldMk cId="3173474002" sldId="362"/>
        </pc:sldMkLst>
      </pc:sldChg>
      <pc:sldChg chg="modSp add del mod">
        <pc:chgData name="Martina Scully" userId="0e564bad-f812-4676-aed1-ab5d1eb05df5" providerId="ADAL" clId="{E65802F7-2D25-494E-91E7-3703071B5560}" dt="2022-04-26T09:37:24.120" v="554" actId="47"/>
        <pc:sldMkLst>
          <pc:docMk/>
          <pc:sldMk cId="3060253986" sldId="363"/>
        </pc:sldMkLst>
        <pc:spChg chg="mod">
          <ac:chgData name="Martina Scully" userId="0e564bad-f812-4676-aed1-ab5d1eb05df5" providerId="ADAL" clId="{E65802F7-2D25-494E-91E7-3703071B5560}" dt="2022-04-25T19:12:15.422" v="99" actId="5793"/>
          <ac:spMkLst>
            <pc:docMk/>
            <pc:sldMk cId="3060253986" sldId="363"/>
            <ac:spMk id="3" creationId="{D28A3CA0-4A8C-3832-425B-688BE724828F}"/>
          </ac:spMkLst>
        </pc:spChg>
      </pc:sldChg>
      <pc:sldChg chg="addSp delSp modSp new mod modTransition modClrScheme modAnim chgLayout">
        <pc:chgData name="Martina Scully" userId="0e564bad-f812-4676-aed1-ab5d1eb05df5" providerId="ADAL" clId="{E65802F7-2D25-494E-91E7-3703071B5560}" dt="2022-05-04T12:59:31.409" v="1117"/>
        <pc:sldMkLst>
          <pc:docMk/>
          <pc:sldMk cId="1100730980" sldId="364"/>
        </pc:sldMkLst>
        <pc:spChg chg="mod">
          <ac:chgData name="Martina Scully" userId="0e564bad-f812-4676-aed1-ab5d1eb05df5" providerId="ADAL" clId="{E65802F7-2D25-494E-91E7-3703071B5560}" dt="2022-04-26T09:12:22.519" v="378" actId="26606"/>
          <ac:spMkLst>
            <pc:docMk/>
            <pc:sldMk cId="1100730980" sldId="364"/>
            <ac:spMk id="2" creationId="{F6BDC700-E5F7-49D5-BCBB-3037DB69C55B}"/>
          </ac:spMkLst>
        </pc:spChg>
        <pc:spChg chg="mod">
          <ac:chgData name="Martina Scully" userId="0e564bad-f812-4676-aed1-ab5d1eb05df5" providerId="ADAL" clId="{E65802F7-2D25-494E-91E7-3703071B5560}" dt="2022-04-26T09:19:25.411" v="470" actId="14100"/>
          <ac:spMkLst>
            <pc:docMk/>
            <pc:sldMk cId="1100730980" sldId="364"/>
            <ac:spMk id="3" creationId="{E9BBE8DE-207C-46B5-B8CE-44E2223F06C5}"/>
          </ac:spMkLst>
        </pc:spChg>
        <pc:spChg chg="add mod">
          <ac:chgData name="Martina Scully" userId="0e564bad-f812-4676-aed1-ab5d1eb05df5" providerId="ADAL" clId="{E65802F7-2D25-494E-91E7-3703071B5560}" dt="2022-04-26T09:24:18.239" v="482"/>
          <ac:spMkLst>
            <pc:docMk/>
            <pc:sldMk cId="1100730980" sldId="364"/>
            <ac:spMk id="6" creationId="{D447A0EA-6619-499D-ACE3-31F8F379177B}"/>
          </ac:spMkLst>
        </pc:spChg>
        <pc:picChg chg="add del mod">
          <ac:chgData name="Martina Scully" userId="0e564bad-f812-4676-aed1-ab5d1eb05df5" providerId="ADAL" clId="{E65802F7-2D25-494E-91E7-3703071B5560}" dt="2022-05-04T12:45:58.311" v="1072"/>
          <ac:picMkLst>
            <pc:docMk/>
            <pc:sldMk cId="1100730980" sldId="364"/>
            <ac:picMk id="4" creationId="{2D67AA43-4922-8BFF-B9F5-E99B9D735988}"/>
          </ac:picMkLst>
        </pc:picChg>
        <pc:picChg chg="add mod">
          <ac:chgData name="Martina Scully" userId="0e564bad-f812-4676-aed1-ab5d1eb05df5" providerId="ADAL" clId="{E65802F7-2D25-494E-91E7-3703071B5560}" dt="2022-04-26T09:12:22.519" v="378" actId="26606"/>
          <ac:picMkLst>
            <pc:docMk/>
            <pc:sldMk cId="1100730980" sldId="364"/>
            <ac:picMk id="5" creationId="{C2A8C76D-EFB2-4583-A9DC-AB2B8BBFAE43}"/>
          </ac:picMkLst>
        </pc:picChg>
        <pc:picChg chg="add del mod">
          <ac:chgData name="Martina Scully" userId="0e564bad-f812-4676-aed1-ab5d1eb05df5" providerId="ADAL" clId="{E65802F7-2D25-494E-91E7-3703071B5560}" dt="2022-05-04T12:46:19.254" v="1074"/>
          <ac:picMkLst>
            <pc:docMk/>
            <pc:sldMk cId="1100730980" sldId="364"/>
            <ac:picMk id="7" creationId="{ADBE8AC9-1905-D446-256A-5F46FD5C600B}"/>
          </ac:picMkLst>
        </pc:picChg>
        <pc:picChg chg="add del mod">
          <ac:chgData name="Martina Scully" userId="0e564bad-f812-4676-aed1-ab5d1eb05df5" providerId="ADAL" clId="{E65802F7-2D25-494E-91E7-3703071B5560}" dt="2022-05-04T12:46:46.965" v="1076"/>
          <ac:picMkLst>
            <pc:docMk/>
            <pc:sldMk cId="1100730980" sldId="364"/>
            <ac:picMk id="8" creationId="{B429456A-C52F-7D04-5D2E-BDBCB3F02509}"/>
          </ac:picMkLst>
        </pc:picChg>
        <pc:picChg chg="add del mod">
          <ac:chgData name="Martina Scully" userId="0e564bad-f812-4676-aed1-ab5d1eb05df5" providerId="ADAL" clId="{E65802F7-2D25-494E-91E7-3703071B5560}" dt="2022-05-04T12:47:05.460" v="1078"/>
          <ac:picMkLst>
            <pc:docMk/>
            <pc:sldMk cId="1100730980" sldId="364"/>
            <ac:picMk id="9" creationId="{12FA0860-F621-A701-D764-325252E7DA42}"/>
          </ac:picMkLst>
        </pc:picChg>
        <pc:picChg chg="add del mod">
          <ac:chgData name="Martina Scully" userId="0e564bad-f812-4676-aed1-ab5d1eb05df5" providerId="ADAL" clId="{E65802F7-2D25-494E-91E7-3703071B5560}" dt="2022-05-04T12:47:31.874" v="1080"/>
          <ac:picMkLst>
            <pc:docMk/>
            <pc:sldMk cId="1100730980" sldId="364"/>
            <ac:picMk id="10" creationId="{CEF9ECF5-37F8-BAA0-7BEE-013B05EE5895}"/>
          </ac:picMkLst>
        </pc:picChg>
        <pc:picChg chg="add del mod">
          <ac:chgData name="Martina Scully" userId="0e564bad-f812-4676-aed1-ab5d1eb05df5" providerId="ADAL" clId="{E65802F7-2D25-494E-91E7-3703071B5560}" dt="2022-05-04T12:48:30.458" v="1082"/>
          <ac:picMkLst>
            <pc:docMk/>
            <pc:sldMk cId="1100730980" sldId="364"/>
            <ac:picMk id="11" creationId="{A43F0AC2-AF3E-7CD4-39D1-DB265D8E4E75}"/>
          </ac:picMkLst>
        </pc:picChg>
        <pc:picChg chg="add del mod">
          <ac:chgData name="Martina Scully" userId="0e564bad-f812-4676-aed1-ab5d1eb05df5" providerId="ADAL" clId="{E65802F7-2D25-494E-91E7-3703071B5560}" dt="2022-05-04T12:49:02.425" v="1084"/>
          <ac:picMkLst>
            <pc:docMk/>
            <pc:sldMk cId="1100730980" sldId="364"/>
            <ac:picMk id="12" creationId="{13DDFC75-609B-B2E6-FE15-D7560E147219}"/>
          </ac:picMkLst>
        </pc:picChg>
        <pc:picChg chg="add del mod">
          <ac:chgData name="Martina Scully" userId="0e564bad-f812-4676-aed1-ab5d1eb05df5" providerId="ADAL" clId="{E65802F7-2D25-494E-91E7-3703071B5560}" dt="2022-05-04T12:49:24.641" v="1086"/>
          <ac:picMkLst>
            <pc:docMk/>
            <pc:sldMk cId="1100730980" sldId="364"/>
            <ac:picMk id="13" creationId="{86A0A138-3CFD-69D5-2C8E-2A7476C83193}"/>
          </ac:picMkLst>
        </pc:picChg>
        <pc:picChg chg="add del mod">
          <ac:chgData name="Martina Scully" userId="0e564bad-f812-4676-aed1-ab5d1eb05df5" providerId="ADAL" clId="{E65802F7-2D25-494E-91E7-3703071B5560}" dt="2022-05-04T12:49:59.806" v="1088"/>
          <ac:picMkLst>
            <pc:docMk/>
            <pc:sldMk cId="1100730980" sldId="364"/>
            <ac:picMk id="14" creationId="{CA613EB3-9A05-C212-01B0-D35260ACE50A}"/>
          </ac:picMkLst>
        </pc:picChg>
        <pc:picChg chg="add del mod">
          <ac:chgData name="Martina Scully" userId="0e564bad-f812-4676-aed1-ab5d1eb05df5" providerId="ADAL" clId="{E65802F7-2D25-494E-91E7-3703071B5560}" dt="2022-05-04T12:50:12.878" v="1090"/>
          <ac:picMkLst>
            <pc:docMk/>
            <pc:sldMk cId="1100730980" sldId="364"/>
            <ac:picMk id="15" creationId="{41F7CD5B-E3CB-15D0-50C2-1AB57F0CFF22}"/>
          </ac:picMkLst>
        </pc:picChg>
        <pc:picChg chg="add del mod">
          <ac:chgData name="Martina Scully" userId="0e564bad-f812-4676-aed1-ab5d1eb05df5" providerId="ADAL" clId="{E65802F7-2D25-494E-91E7-3703071B5560}" dt="2022-05-04T12:50:28.415" v="1092"/>
          <ac:picMkLst>
            <pc:docMk/>
            <pc:sldMk cId="1100730980" sldId="364"/>
            <ac:picMk id="16" creationId="{DDFE7D0E-EB26-6DA8-985D-59A711607D35}"/>
          </ac:picMkLst>
        </pc:picChg>
        <pc:picChg chg="add del mod">
          <ac:chgData name="Martina Scully" userId="0e564bad-f812-4676-aed1-ab5d1eb05df5" providerId="ADAL" clId="{E65802F7-2D25-494E-91E7-3703071B5560}" dt="2022-05-04T12:50:47.430" v="1094"/>
          <ac:picMkLst>
            <pc:docMk/>
            <pc:sldMk cId="1100730980" sldId="364"/>
            <ac:picMk id="17" creationId="{F27B5F8E-0DF5-3803-055E-EDCA4E3D59BD}"/>
          </ac:picMkLst>
        </pc:picChg>
        <pc:picChg chg="add del mod">
          <ac:chgData name="Martina Scully" userId="0e564bad-f812-4676-aed1-ab5d1eb05df5" providerId="ADAL" clId="{E65802F7-2D25-494E-91E7-3703071B5560}" dt="2022-05-04T12:51:06.790" v="1096"/>
          <ac:picMkLst>
            <pc:docMk/>
            <pc:sldMk cId="1100730980" sldId="364"/>
            <ac:picMk id="18" creationId="{C1E81909-A99E-E3D7-ADBC-61F7E23C4E5A}"/>
          </ac:picMkLst>
        </pc:picChg>
        <pc:picChg chg="add del mod">
          <ac:chgData name="Martina Scully" userId="0e564bad-f812-4676-aed1-ab5d1eb05df5" providerId="ADAL" clId="{E65802F7-2D25-494E-91E7-3703071B5560}" dt="2022-05-04T12:51:23.360" v="1098"/>
          <ac:picMkLst>
            <pc:docMk/>
            <pc:sldMk cId="1100730980" sldId="364"/>
            <ac:picMk id="19" creationId="{328C69BB-0399-EF16-B047-96CCAD2A7CB0}"/>
          </ac:picMkLst>
        </pc:picChg>
        <pc:picChg chg="add del mod">
          <ac:chgData name="Martina Scully" userId="0e564bad-f812-4676-aed1-ab5d1eb05df5" providerId="ADAL" clId="{E65802F7-2D25-494E-91E7-3703071B5560}" dt="2022-05-04T12:51:38.486" v="1100"/>
          <ac:picMkLst>
            <pc:docMk/>
            <pc:sldMk cId="1100730980" sldId="364"/>
            <ac:picMk id="20" creationId="{240A0ACE-7477-3CDC-325F-43B937ABCD50}"/>
          </ac:picMkLst>
        </pc:picChg>
        <pc:picChg chg="add del mod">
          <ac:chgData name="Martina Scully" userId="0e564bad-f812-4676-aed1-ab5d1eb05df5" providerId="ADAL" clId="{E65802F7-2D25-494E-91E7-3703071B5560}" dt="2022-05-04T12:51:54.501" v="1102"/>
          <ac:picMkLst>
            <pc:docMk/>
            <pc:sldMk cId="1100730980" sldId="364"/>
            <ac:picMk id="21" creationId="{7BBCF1D3-CEFB-ED7D-DD42-3A48A9309C92}"/>
          </ac:picMkLst>
        </pc:picChg>
        <pc:picChg chg="add del mod">
          <ac:chgData name="Martina Scully" userId="0e564bad-f812-4676-aed1-ab5d1eb05df5" providerId="ADAL" clId="{E65802F7-2D25-494E-91E7-3703071B5560}" dt="2022-05-04T12:52:08.285" v="1104"/>
          <ac:picMkLst>
            <pc:docMk/>
            <pc:sldMk cId="1100730980" sldId="364"/>
            <ac:picMk id="22" creationId="{BA3B7404-4A8C-E8FC-F653-64EAA1244679}"/>
          </ac:picMkLst>
        </pc:picChg>
        <pc:picChg chg="add del mod">
          <ac:chgData name="Martina Scully" userId="0e564bad-f812-4676-aed1-ab5d1eb05df5" providerId="ADAL" clId="{E65802F7-2D25-494E-91E7-3703071B5560}" dt="2022-05-04T12:54:27.124" v="1106"/>
          <ac:picMkLst>
            <pc:docMk/>
            <pc:sldMk cId="1100730980" sldId="364"/>
            <ac:picMk id="23" creationId="{92BC3578-D68D-4FF1-30CC-C32594CD53B9}"/>
          </ac:picMkLst>
        </pc:picChg>
        <pc:picChg chg="add del mod">
          <ac:chgData name="Martina Scully" userId="0e564bad-f812-4676-aed1-ab5d1eb05df5" providerId="ADAL" clId="{E65802F7-2D25-494E-91E7-3703071B5560}" dt="2022-05-04T12:54:44.552" v="1108"/>
          <ac:picMkLst>
            <pc:docMk/>
            <pc:sldMk cId="1100730980" sldId="364"/>
            <ac:picMk id="24" creationId="{6D238D0A-4B20-8679-1F58-07D8C0DF3E54}"/>
          </ac:picMkLst>
        </pc:picChg>
        <pc:picChg chg="add del mod">
          <ac:chgData name="Martina Scully" userId="0e564bad-f812-4676-aed1-ab5d1eb05df5" providerId="ADAL" clId="{E65802F7-2D25-494E-91E7-3703071B5560}" dt="2022-05-04T12:56:59.611" v="1110"/>
          <ac:picMkLst>
            <pc:docMk/>
            <pc:sldMk cId="1100730980" sldId="364"/>
            <ac:picMk id="25" creationId="{D8A68F85-F422-3C84-605F-A230FABE395C}"/>
          </ac:picMkLst>
        </pc:picChg>
        <pc:picChg chg="add del mod">
          <ac:chgData name="Martina Scully" userId="0e564bad-f812-4676-aed1-ab5d1eb05df5" providerId="ADAL" clId="{E65802F7-2D25-494E-91E7-3703071B5560}" dt="2022-05-04T12:58:09.307" v="1112"/>
          <ac:picMkLst>
            <pc:docMk/>
            <pc:sldMk cId="1100730980" sldId="364"/>
            <ac:picMk id="26" creationId="{C89F18F0-06EA-8460-5DD7-603386ABDD04}"/>
          </ac:picMkLst>
        </pc:picChg>
        <pc:picChg chg="add del mod">
          <ac:chgData name="Martina Scully" userId="0e564bad-f812-4676-aed1-ab5d1eb05df5" providerId="ADAL" clId="{E65802F7-2D25-494E-91E7-3703071B5560}" dt="2022-05-04T12:58:30.348" v="1114"/>
          <ac:picMkLst>
            <pc:docMk/>
            <pc:sldMk cId="1100730980" sldId="364"/>
            <ac:picMk id="27" creationId="{D3E85AB1-901C-C070-3109-0E4B66133B31}"/>
          </ac:picMkLst>
        </pc:picChg>
        <pc:picChg chg="add del mod">
          <ac:chgData name="Martina Scully" userId="0e564bad-f812-4676-aed1-ab5d1eb05df5" providerId="ADAL" clId="{E65802F7-2D25-494E-91E7-3703071B5560}" dt="2022-05-04T12:58:46.965" v="1116"/>
          <ac:picMkLst>
            <pc:docMk/>
            <pc:sldMk cId="1100730980" sldId="364"/>
            <ac:picMk id="28" creationId="{AE4052DE-F727-8B7B-54F2-E050F3935B80}"/>
          </ac:picMkLst>
        </pc:picChg>
        <pc:picChg chg="add mod">
          <ac:chgData name="Martina Scully" userId="0e564bad-f812-4676-aed1-ab5d1eb05df5" providerId="ADAL" clId="{E65802F7-2D25-494E-91E7-3703071B5560}" dt="2022-05-04T12:59:31.409" v="1117"/>
          <ac:picMkLst>
            <pc:docMk/>
            <pc:sldMk cId="1100730980" sldId="364"/>
            <ac:picMk id="29" creationId="{225E66D2-E2EF-DCCF-1417-99B43D55B6A9}"/>
          </ac:picMkLst>
        </pc:picChg>
      </pc:sldChg>
      <pc:sldChg chg="new del">
        <pc:chgData name="Martina Scully" userId="0e564bad-f812-4676-aed1-ab5d1eb05df5" providerId="ADAL" clId="{E65802F7-2D25-494E-91E7-3703071B5560}" dt="2022-04-25T19:04:18.192" v="25" actId="47"/>
        <pc:sldMkLst>
          <pc:docMk/>
          <pc:sldMk cId="1950876682" sldId="364"/>
        </pc:sldMkLst>
      </pc:sldChg>
      <pc:sldChg chg="new del">
        <pc:chgData name="Martina Scully" userId="0e564bad-f812-4676-aed1-ab5d1eb05df5" providerId="ADAL" clId="{E65802F7-2D25-494E-91E7-3703071B5560}" dt="2022-04-25T19:12:43.026" v="101" actId="47"/>
        <pc:sldMkLst>
          <pc:docMk/>
          <pc:sldMk cId="2146686812" sldId="364"/>
        </pc:sldMkLst>
      </pc:sldChg>
      <pc:sldChg chg="del">
        <pc:chgData name="Martina Scully" userId="0e564bad-f812-4676-aed1-ab5d1eb05df5" providerId="ADAL" clId="{E65802F7-2D25-494E-91E7-3703071B5560}" dt="2022-04-22T09:06:09.044" v="19" actId="47"/>
        <pc:sldMkLst>
          <pc:docMk/>
          <pc:sldMk cId="3260696000" sldId="364"/>
        </pc:sldMkLst>
      </pc:sldChg>
      <pc:sldChg chg="addSp delSp modSp add mod modTransition modAnim">
        <pc:chgData name="Martina Scully" userId="0e564bad-f812-4676-aed1-ab5d1eb05df5" providerId="ADAL" clId="{E65802F7-2D25-494E-91E7-3703071B5560}" dt="2022-05-04T12:08:08.382" v="990"/>
        <pc:sldMkLst>
          <pc:docMk/>
          <pc:sldMk cId="2573539656" sldId="365"/>
        </pc:sldMkLst>
        <pc:spChg chg="mod">
          <ac:chgData name="Martina Scully" userId="0e564bad-f812-4676-aed1-ab5d1eb05df5" providerId="ADAL" clId="{E65802F7-2D25-494E-91E7-3703071B5560}" dt="2022-04-27T20:40:06.940" v="836" actId="20577"/>
          <ac:spMkLst>
            <pc:docMk/>
            <pc:sldMk cId="2573539656" sldId="365"/>
            <ac:spMk id="3" creationId="{D28A3CA0-4A8C-3832-425B-688BE724828F}"/>
          </ac:spMkLst>
        </pc:spChg>
        <pc:picChg chg="add del mod">
          <ac:chgData name="Martina Scully" userId="0e564bad-f812-4676-aed1-ab5d1eb05df5" providerId="ADAL" clId="{E65802F7-2D25-494E-91E7-3703071B5560}" dt="2022-05-04T12:05:55.015" v="975"/>
          <ac:picMkLst>
            <pc:docMk/>
            <pc:sldMk cId="2573539656" sldId="365"/>
            <ac:picMk id="4" creationId="{CC02201C-147C-5004-4180-8E3AFB0E58AC}"/>
          </ac:picMkLst>
        </pc:picChg>
        <pc:picChg chg="add del mod">
          <ac:chgData name="Martina Scully" userId="0e564bad-f812-4676-aed1-ab5d1eb05df5" providerId="ADAL" clId="{E65802F7-2D25-494E-91E7-3703071B5560}" dt="2022-05-04T12:06:19.627" v="977"/>
          <ac:picMkLst>
            <pc:docMk/>
            <pc:sldMk cId="2573539656" sldId="365"/>
            <ac:picMk id="5" creationId="{B64DA732-6D8C-23C0-A185-98E306492F97}"/>
          </ac:picMkLst>
        </pc:picChg>
        <pc:picChg chg="add del mod">
          <ac:chgData name="Martina Scully" userId="0e564bad-f812-4676-aed1-ab5d1eb05df5" providerId="ADAL" clId="{E65802F7-2D25-494E-91E7-3703071B5560}" dt="2022-05-04T12:06:34.377" v="979"/>
          <ac:picMkLst>
            <pc:docMk/>
            <pc:sldMk cId="2573539656" sldId="365"/>
            <ac:picMk id="6" creationId="{B9F0F5BF-3979-3315-56A4-F30DD3622616}"/>
          </ac:picMkLst>
        </pc:picChg>
        <pc:picChg chg="add del mod">
          <ac:chgData name="Martina Scully" userId="0e564bad-f812-4676-aed1-ab5d1eb05df5" providerId="ADAL" clId="{E65802F7-2D25-494E-91E7-3703071B5560}" dt="2022-05-04T12:06:46.635" v="981"/>
          <ac:picMkLst>
            <pc:docMk/>
            <pc:sldMk cId="2573539656" sldId="365"/>
            <ac:picMk id="7" creationId="{5D7596FB-B9C5-2469-ACBE-AF9338798814}"/>
          </ac:picMkLst>
        </pc:picChg>
        <pc:picChg chg="add del mod">
          <ac:chgData name="Martina Scully" userId="0e564bad-f812-4676-aed1-ab5d1eb05df5" providerId="ADAL" clId="{E65802F7-2D25-494E-91E7-3703071B5560}" dt="2022-05-04T12:07:07.426" v="983"/>
          <ac:picMkLst>
            <pc:docMk/>
            <pc:sldMk cId="2573539656" sldId="365"/>
            <ac:picMk id="8" creationId="{F9DE581B-0AA0-7204-659C-1E466635AF65}"/>
          </ac:picMkLst>
        </pc:picChg>
        <pc:picChg chg="add del mod">
          <ac:chgData name="Martina Scully" userId="0e564bad-f812-4676-aed1-ab5d1eb05df5" providerId="ADAL" clId="{E65802F7-2D25-494E-91E7-3703071B5560}" dt="2022-05-04T12:07:19.604" v="985"/>
          <ac:picMkLst>
            <pc:docMk/>
            <pc:sldMk cId="2573539656" sldId="365"/>
            <ac:picMk id="9" creationId="{623F9326-0A66-2B87-348A-433C9488AB2C}"/>
          </ac:picMkLst>
        </pc:picChg>
        <pc:picChg chg="add del mod">
          <ac:chgData name="Martina Scully" userId="0e564bad-f812-4676-aed1-ab5d1eb05df5" providerId="ADAL" clId="{E65802F7-2D25-494E-91E7-3703071B5560}" dt="2022-05-04T12:07:30.517" v="987"/>
          <ac:picMkLst>
            <pc:docMk/>
            <pc:sldMk cId="2573539656" sldId="365"/>
            <ac:picMk id="10" creationId="{5AA47EAD-7D56-4A54-9365-8B0103B77DF4}"/>
          </ac:picMkLst>
        </pc:picChg>
        <pc:picChg chg="add del mod">
          <ac:chgData name="Martina Scully" userId="0e564bad-f812-4676-aed1-ab5d1eb05df5" providerId="ADAL" clId="{E65802F7-2D25-494E-91E7-3703071B5560}" dt="2022-05-04T12:07:44.230" v="989"/>
          <ac:picMkLst>
            <pc:docMk/>
            <pc:sldMk cId="2573539656" sldId="365"/>
            <ac:picMk id="11" creationId="{7340CB5C-563D-1103-3446-A80A37FEC1B2}"/>
          </ac:picMkLst>
        </pc:picChg>
        <pc:picChg chg="add mod">
          <ac:chgData name="Martina Scully" userId="0e564bad-f812-4676-aed1-ab5d1eb05df5" providerId="ADAL" clId="{E65802F7-2D25-494E-91E7-3703071B5560}" dt="2022-05-04T12:08:08.382" v="990"/>
          <ac:picMkLst>
            <pc:docMk/>
            <pc:sldMk cId="2573539656" sldId="365"/>
            <ac:picMk id="12" creationId="{C624BC51-D61D-1FEA-49DA-359D7148219E}"/>
          </ac:picMkLst>
        </pc:picChg>
      </pc:sldChg>
      <pc:sldChg chg="del">
        <pc:chgData name="Martina Scully" userId="0e564bad-f812-4676-aed1-ab5d1eb05df5" providerId="ADAL" clId="{E65802F7-2D25-494E-91E7-3703071B5560}" dt="2022-04-22T09:03:19.359" v="17" actId="47"/>
        <pc:sldMkLst>
          <pc:docMk/>
          <pc:sldMk cId="3588636011" sldId="36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9F5897CF-28F2-48E4-B561-441AE4A9FD78}" type="datetimeFigureOut">
              <a:rPr lang="en-IE" smtClean="0"/>
              <a:t>04/05/2022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11394819-0433-4627-AFCE-5E374061806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6233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D758D53C-149F-6740-BCDE-ADDE24609432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2950" y="1243013"/>
            <a:ext cx="53721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86363"/>
            <a:ext cx="5486400" cy="3916115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538137FE-F796-2E41-88C3-6EBCF174D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1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137FE-F796-2E41-88C3-6EBCF174D1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50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137FE-F796-2E41-88C3-6EBCF174D1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8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137FE-F796-2E41-88C3-6EBCF174D1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0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en-GB" sz="1800" dirty="0">
              <a:latin typeface="Arial" charset="0"/>
              <a:cs typeface="Arial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137FE-F796-2E41-88C3-6EBCF174D1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3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4799" y="5192079"/>
            <a:ext cx="11922231" cy="1500247"/>
          </a:xfrm>
        </p:spPr>
        <p:txBody>
          <a:bodyPr tIns="0">
            <a:normAutofit/>
          </a:bodyPr>
          <a:lstStyle>
            <a:lvl1pPr algn="l">
              <a:defRPr sz="355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4799" y="7110889"/>
            <a:ext cx="11380312" cy="1015841"/>
          </a:xfrm>
        </p:spPr>
        <p:txBody>
          <a:bodyPr tIns="0" rIns="0">
            <a:normAutofit/>
          </a:bodyPr>
          <a:lstStyle>
            <a:lvl1pPr marL="0" indent="0" algn="l">
              <a:buNone/>
              <a:defRPr sz="2963">
                <a:solidFill>
                  <a:schemeClr val="bg1"/>
                </a:solidFill>
              </a:defRPr>
            </a:lvl1pPr>
            <a:lvl2pPr marL="67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54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31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09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8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63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40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18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7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404455"/>
            <a:ext cx="5348634" cy="1721287"/>
          </a:xfrm>
        </p:spPr>
        <p:txBody>
          <a:bodyPr anchor="b"/>
          <a:lstStyle>
            <a:lvl1pPr algn="l">
              <a:defRPr sz="2963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404456"/>
            <a:ext cx="9088443" cy="8669924"/>
          </a:xfrm>
        </p:spPr>
        <p:txBody>
          <a:bodyPr/>
          <a:lstStyle>
            <a:lvl1pPr>
              <a:defRPr sz="4740"/>
            </a:lvl1pPr>
            <a:lvl2pPr>
              <a:defRPr sz="4148"/>
            </a:lvl2pPr>
            <a:lvl3pPr>
              <a:defRPr sz="3555"/>
            </a:lvl3pPr>
            <a:lvl4pPr>
              <a:defRPr sz="2963"/>
            </a:lvl4pPr>
            <a:lvl5pPr>
              <a:defRPr sz="2963"/>
            </a:lvl5pPr>
            <a:lvl6pPr>
              <a:defRPr sz="2963"/>
            </a:lvl6pPr>
            <a:lvl7pPr>
              <a:defRPr sz="2963"/>
            </a:lvl7pPr>
            <a:lvl8pPr>
              <a:defRPr sz="2963"/>
            </a:lvl8pPr>
            <a:lvl9pPr>
              <a:defRPr sz="296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2125743"/>
            <a:ext cx="5348634" cy="6948637"/>
          </a:xfrm>
        </p:spPr>
        <p:txBody>
          <a:bodyPr/>
          <a:lstStyle>
            <a:lvl1pPr marL="0" indent="0">
              <a:buNone/>
              <a:defRPr sz="2074"/>
            </a:lvl1pPr>
            <a:lvl2pPr marL="677250" indent="0">
              <a:buNone/>
              <a:defRPr sz="1778"/>
            </a:lvl2pPr>
            <a:lvl3pPr marL="1354501" indent="0">
              <a:buNone/>
              <a:defRPr sz="1481"/>
            </a:lvl3pPr>
            <a:lvl4pPr marL="2031751" indent="0">
              <a:buNone/>
              <a:defRPr sz="1333"/>
            </a:lvl4pPr>
            <a:lvl5pPr marL="2709001" indent="0">
              <a:buNone/>
              <a:defRPr sz="1333"/>
            </a:lvl5pPr>
            <a:lvl6pPr marL="3386252" indent="0">
              <a:buNone/>
              <a:defRPr sz="1333"/>
            </a:lvl6pPr>
            <a:lvl7pPr marL="4063502" indent="0">
              <a:buNone/>
              <a:defRPr sz="1333"/>
            </a:lvl7pPr>
            <a:lvl8pPr marL="4740753" indent="0">
              <a:buNone/>
              <a:defRPr sz="1333"/>
            </a:lvl8pPr>
            <a:lvl9pPr marL="5418003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80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676" y="9415345"/>
            <a:ext cx="5148236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1272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D034D87-3029-5540-9068-F3AC538799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45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7110889"/>
            <a:ext cx="9754553" cy="839481"/>
          </a:xfrm>
        </p:spPr>
        <p:txBody>
          <a:bodyPr anchor="b"/>
          <a:lstStyle>
            <a:lvl1pPr algn="l">
              <a:defRPr sz="2963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907673"/>
            <a:ext cx="9754553" cy="6095048"/>
          </a:xfrm>
        </p:spPr>
        <p:txBody>
          <a:bodyPr rtlCol="0">
            <a:normAutofit/>
          </a:bodyPr>
          <a:lstStyle>
            <a:lvl1pPr marL="0" indent="0">
              <a:buNone/>
              <a:defRPr sz="4740"/>
            </a:lvl1pPr>
            <a:lvl2pPr marL="677250" indent="0">
              <a:buNone/>
              <a:defRPr sz="4148"/>
            </a:lvl2pPr>
            <a:lvl3pPr marL="1354501" indent="0">
              <a:buNone/>
              <a:defRPr sz="3555"/>
            </a:lvl3pPr>
            <a:lvl4pPr marL="2031751" indent="0">
              <a:buNone/>
              <a:defRPr sz="2963"/>
            </a:lvl4pPr>
            <a:lvl5pPr marL="2709001" indent="0">
              <a:buNone/>
              <a:defRPr sz="2963"/>
            </a:lvl5pPr>
            <a:lvl6pPr marL="3386252" indent="0">
              <a:buNone/>
              <a:defRPr sz="2963"/>
            </a:lvl6pPr>
            <a:lvl7pPr marL="4063502" indent="0">
              <a:buNone/>
              <a:defRPr sz="2963"/>
            </a:lvl7pPr>
            <a:lvl8pPr marL="4740753" indent="0">
              <a:buNone/>
              <a:defRPr sz="2963"/>
            </a:lvl8pPr>
            <a:lvl9pPr marL="5418003" indent="0">
              <a:buNone/>
              <a:defRPr sz="2963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950370"/>
            <a:ext cx="9754553" cy="1192202"/>
          </a:xfrm>
        </p:spPr>
        <p:txBody>
          <a:bodyPr/>
          <a:lstStyle>
            <a:lvl1pPr marL="0" indent="0">
              <a:buNone/>
              <a:defRPr sz="2074"/>
            </a:lvl1pPr>
            <a:lvl2pPr marL="677250" indent="0">
              <a:buNone/>
              <a:defRPr sz="1778"/>
            </a:lvl2pPr>
            <a:lvl3pPr marL="1354501" indent="0">
              <a:buNone/>
              <a:defRPr sz="1481"/>
            </a:lvl3pPr>
            <a:lvl4pPr marL="2031751" indent="0">
              <a:buNone/>
              <a:defRPr sz="1333"/>
            </a:lvl4pPr>
            <a:lvl5pPr marL="2709001" indent="0">
              <a:buNone/>
              <a:defRPr sz="1333"/>
            </a:lvl5pPr>
            <a:lvl6pPr marL="3386252" indent="0">
              <a:buNone/>
              <a:defRPr sz="1333"/>
            </a:lvl6pPr>
            <a:lvl7pPr marL="4063502" indent="0">
              <a:buNone/>
              <a:defRPr sz="1333"/>
            </a:lvl7pPr>
            <a:lvl8pPr marL="4740753" indent="0">
              <a:buNone/>
              <a:defRPr sz="1333"/>
            </a:lvl8pPr>
            <a:lvl9pPr marL="5418003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80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676" y="9415345"/>
            <a:ext cx="5148236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1272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44B0C-B168-1641-9398-D1CA9BB8572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93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80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676" y="9415345"/>
            <a:ext cx="5148236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1272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A3DC4C-A117-C147-BFDC-56BBDCFA775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521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6751" y="406808"/>
            <a:ext cx="3657957" cy="866757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79" y="406808"/>
            <a:ext cx="10702912" cy="866757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80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676" y="9415345"/>
            <a:ext cx="5148236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1272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340D0F-3E01-4C43-B7A1-2E9BC815CE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00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0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32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aglin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40" y="5643563"/>
            <a:ext cx="9774311" cy="60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19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aglin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40" y="5643563"/>
            <a:ext cx="9692458" cy="59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43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aglin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39" y="5643563"/>
            <a:ext cx="9754553" cy="59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92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79" y="2370297"/>
            <a:ext cx="7180435" cy="6704083"/>
          </a:xfrm>
        </p:spPr>
        <p:txBody>
          <a:bodyPr/>
          <a:lstStyle>
            <a:lvl1pPr>
              <a:defRPr sz="4148"/>
            </a:lvl1pPr>
            <a:lvl2pPr>
              <a:defRPr sz="3555"/>
            </a:lvl2pPr>
            <a:lvl3pPr>
              <a:defRPr sz="2963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4274" y="2370297"/>
            <a:ext cx="7180435" cy="6704083"/>
          </a:xfrm>
        </p:spPr>
        <p:txBody>
          <a:bodyPr/>
          <a:lstStyle>
            <a:lvl1pPr>
              <a:defRPr sz="4148"/>
            </a:lvl1pPr>
            <a:lvl2pPr>
              <a:defRPr sz="3555"/>
            </a:lvl2pPr>
            <a:lvl3pPr>
              <a:defRPr sz="2963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0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273886"/>
            <a:ext cx="7183258" cy="947648"/>
          </a:xfrm>
        </p:spPr>
        <p:txBody>
          <a:bodyPr anchor="b"/>
          <a:lstStyle>
            <a:lvl1pPr marL="0" indent="0">
              <a:buNone/>
              <a:defRPr sz="3555" b="1"/>
            </a:lvl1pPr>
            <a:lvl2pPr marL="677250" indent="0">
              <a:buNone/>
              <a:defRPr sz="2963" b="1"/>
            </a:lvl2pPr>
            <a:lvl3pPr marL="1354501" indent="0">
              <a:buNone/>
              <a:defRPr sz="2666" b="1"/>
            </a:lvl3pPr>
            <a:lvl4pPr marL="2031751" indent="0">
              <a:buNone/>
              <a:defRPr sz="2370" b="1"/>
            </a:lvl4pPr>
            <a:lvl5pPr marL="2709001" indent="0">
              <a:buNone/>
              <a:defRPr sz="2370" b="1"/>
            </a:lvl5pPr>
            <a:lvl6pPr marL="3386252" indent="0">
              <a:buNone/>
              <a:defRPr sz="2370" b="1"/>
            </a:lvl6pPr>
            <a:lvl7pPr marL="4063502" indent="0">
              <a:buNone/>
              <a:defRPr sz="2370" b="1"/>
            </a:lvl7pPr>
            <a:lvl8pPr marL="4740753" indent="0">
              <a:buNone/>
              <a:defRPr sz="2370" b="1"/>
            </a:lvl8pPr>
            <a:lvl9pPr marL="5418003" indent="0">
              <a:buNone/>
              <a:defRPr sz="237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3221534"/>
            <a:ext cx="7183258" cy="5852846"/>
          </a:xfrm>
        </p:spPr>
        <p:txBody>
          <a:bodyPr/>
          <a:lstStyle>
            <a:lvl1pPr>
              <a:defRPr sz="3555"/>
            </a:lvl1pPr>
            <a:lvl2pPr>
              <a:defRPr sz="2963"/>
            </a:lvl2pPr>
            <a:lvl3pPr>
              <a:defRPr sz="2666"/>
            </a:lvl3pPr>
            <a:lvl4pPr>
              <a:defRPr sz="2370"/>
            </a:lvl4pPr>
            <a:lvl5pPr>
              <a:defRPr sz="2370"/>
            </a:lvl5pPr>
            <a:lvl6pPr>
              <a:defRPr sz="2370"/>
            </a:lvl6pPr>
            <a:lvl7pPr>
              <a:defRPr sz="2370"/>
            </a:lvl7pPr>
            <a:lvl8pPr>
              <a:defRPr sz="2370"/>
            </a:lvl8pPr>
            <a:lvl9pPr>
              <a:defRPr sz="237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273886"/>
            <a:ext cx="7186080" cy="947648"/>
          </a:xfrm>
        </p:spPr>
        <p:txBody>
          <a:bodyPr anchor="b"/>
          <a:lstStyle>
            <a:lvl1pPr marL="0" indent="0">
              <a:buNone/>
              <a:defRPr sz="3555" b="1"/>
            </a:lvl1pPr>
            <a:lvl2pPr marL="677250" indent="0">
              <a:buNone/>
              <a:defRPr sz="2963" b="1"/>
            </a:lvl2pPr>
            <a:lvl3pPr marL="1354501" indent="0">
              <a:buNone/>
              <a:defRPr sz="2666" b="1"/>
            </a:lvl3pPr>
            <a:lvl4pPr marL="2031751" indent="0">
              <a:buNone/>
              <a:defRPr sz="2370" b="1"/>
            </a:lvl4pPr>
            <a:lvl5pPr marL="2709001" indent="0">
              <a:buNone/>
              <a:defRPr sz="2370" b="1"/>
            </a:lvl5pPr>
            <a:lvl6pPr marL="3386252" indent="0">
              <a:buNone/>
              <a:defRPr sz="2370" b="1"/>
            </a:lvl6pPr>
            <a:lvl7pPr marL="4063502" indent="0">
              <a:buNone/>
              <a:defRPr sz="2370" b="1"/>
            </a:lvl7pPr>
            <a:lvl8pPr marL="4740753" indent="0">
              <a:buNone/>
              <a:defRPr sz="2370" b="1"/>
            </a:lvl8pPr>
            <a:lvl9pPr marL="5418003" indent="0">
              <a:buNone/>
              <a:defRPr sz="237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3221534"/>
            <a:ext cx="7186080" cy="5852846"/>
          </a:xfrm>
        </p:spPr>
        <p:txBody>
          <a:bodyPr/>
          <a:lstStyle>
            <a:lvl1pPr>
              <a:defRPr sz="3555"/>
            </a:lvl1pPr>
            <a:lvl2pPr>
              <a:defRPr sz="2963"/>
            </a:lvl2pPr>
            <a:lvl3pPr>
              <a:defRPr sz="2666"/>
            </a:lvl3pPr>
            <a:lvl4pPr>
              <a:defRPr sz="2370"/>
            </a:lvl4pPr>
            <a:lvl5pPr>
              <a:defRPr sz="2370"/>
            </a:lvl5pPr>
            <a:lvl6pPr>
              <a:defRPr sz="2370"/>
            </a:lvl6pPr>
            <a:lvl7pPr>
              <a:defRPr sz="2370"/>
            </a:lvl7pPr>
            <a:lvl8pPr>
              <a:defRPr sz="2370"/>
            </a:lvl8pPr>
            <a:lvl9pPr>
              <a:defRPr sz="237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2880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54676" y="9415345"/>
            <a:ext cx="5148236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51272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29565A-6126-224B-BC58-6AD2063AD35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92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2880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54676" y="9415345"/>
            <a:ext cx="5148236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1272" y="9415345"/>
            <a:ext cx="3793437" cy="54084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0E51E15-F399-FD4A-ABA1-9CAE2B238C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98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48359" y="338614"/>
            <a:ext cx="10973872" cy="117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48359" y="1874134"/>
            <a:ext cx="12599631" cy="670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50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677250" rtl="0" eaLnBrk="1" fontAlgn="base" hangingPunct="1">
        <a:spcBef>
          <a:spcPct val="0"/>
        </a:spcBef>
        <a:spcAft>
          <a:spcPct val="0"/>
        </a:spcAft>
        <a:defRPr sz="4444" b="1" kern="1200">
          <a:solidFill>
            <a:srgbClr val="00153B"/>
          </a:solidFill>
          <a:latin typeface="+mj-lt"/>
          <a:ea typeface="ヒラギノ角ゴ Pro W3" pitchFamily="-111" charset="-128"/>
          <a:cs typeface="ヒラギノ角ゴ Pro W3" pitchFamily="-111" charset="-128"/>
        </a:defRPr>
      </a:lvl1pPr>
      <a:lvl2pPr algn="l" defTabSz="677250" rtl="0" eaLnBrk="1" fontAlgn="base" hangingPunct="1">
        <a:spcBef>
          <a:spcPct val="0"/>
        </a:spcBef>
        <a:spcAft>
          <a:spcPct val="0"/>
        </a:spcAft>
        <a:defRPr sz="4444" b="1">
          <a:solidFill>
            <a:srgbClr val="00153B"/>
          </a:solidFill>
          <a:latin typeface="Calibri" pitchFamily="-111" charset="0"/>
          <a:ea typeface="ヒラギノ角ゴ Pro W3" pitchFamily="-111" charset="-128"/>
          <a:cs typeface="ヒラギノ角ゴ Pro W3" pitchFamily="-111" charset="-128"/>
        </a:defRPr>
      </a:lvl2pPr>
      <a:lvl3pPr algn="l" defTabSz="677250" rtl="0" eaLnBrk="1" fontAlgn="base" hangingPunct="1">
        <a:spcBef>
          <a:spcPct val="0"/>
        </a:spcBef>
        <a:spcAft>
          <a:spcPct val="0"/>
        </a:spcAft>
        <a:defRPr sz="4444" b="1">
          <a:solidFill>
            <a:srgbClr val="00153B"/>
          </a:solidFill>
          <a:latin typeface="Calibri" pitchFamily="-111" charset="0"/>
          <a:ea typeface="ヒラギノ角ゴ Pro W3" pitchFamily="-111" charset="-128"/>
          <a:cs typeface="ヒラギノ角ゴ Pro W3" pitchFamily="-111" charset="-128"/>
        </a:defRPr>
      </a:lvl3pPr>
      <a:lvl4pPr algn="l" defTabSz="677250" rtl="0" eaLnBrk="1" fontAlgn="base" hangingPunct="1">
        <a:spcBef>
          <a:spcPct val="0"/>
        </a:spcBef>
        <a:spcAft>
          <a:spcPct val="0"/>
        </a:spcAft>
        <a:defRPr sz="4444" b="1">
          <a:solidFill>
            <a:srgbClr val="00153B"/>
          </a:solidFill>
          <a:latin typeface="Calibri" pitchFamily="-111" charset="0"/>
          <a:ea typeface="ヒラギノ角ゴ Pro W3" pitchFamily="-111" charset="-128"/>
          <a:cs typeface="ヒラギノ角ゴ Pro W3" pitchFamily="-111" charset="-128"/>
        </a:defRPr>
      </a:lvl4pPr>
      <a:lvl5pPr algn="l" defTabSz="677250" rtl="0" eaLnBrk="1" fontAlgn="base" hangingPunct="1">
        <a:spcBef>
          <a:spcPct val="0"/>
        </a:spcBef>
        <a:spcAft>
          <a:spcPct val="0"/>
        </a:spcAft>
        <a:defRPr sz="4444" b="1">
          <a:solidFill>
            <a:srgbClr val="00153B"/>
          </a:solidFill>
          <a:latin typeface="Calibri" pitchFamily="-111" charset="0"/>
          <a:ea typeface="ヒラギノ角ゴ Pro W3" pitchFamily="-111" charset="-128"/>
          <a:cs typeface="ヒラギノ角ゴ Pro W3" pitchFamily="-111" charset="-128"/>
        </a:defRPr>
      </a:lvl5pPr>
      <a:lvl6pPr marL="677250" algn="l" defTabSz="677250" rtl="0" eaLnBrk="1" fontAlgn="base" hangingPunct="1">
        <a:spcBef>
          <a:spcPct val="0"/>
        </a:spcBef>
        <a:spcAft>
          <a:spcPct val="0"/>
        </a:spcAft>
        <a:defRPr sz="4444" b="1">
          <a:solidFill>
            <a:srgbClr val="00153B"/>
          </a:solidFill>
          <a:latin typeface="Calibri" pitchFamily="-111" charset="0"/>
          <a:ea typeface="ヒラギノ角ゴ Pro W3" pitchFamily="-111" charset="-128"/>
          <a:cs typeface="ヒラギノ角ゴ Pro W3" pitchFamily="-111" charset="-128"/>
        </a:defRPr>
      </a:lvl6pPr>
      <a:lvl7pPr marL="1354501" algn="l" defTabSz="677250" rtl="0" eaLnBrk="1" fontAlgn="base" hangingPunct="1">
        <a:spcBef>
          <a:spcPct val="0"/>
        </a:spcBef>
        <a:spcAft>
          <a:spcPct val="0"/>
        </a:spcAft>
        <a:defRPr sz="4444" b="1">
          <a:solidFill>
            <a:srgbClr val="00153B"/>
          </a:solidFill>
          <a:latin typeface="Calibri" pitchFamily="-111" charset="0"/>
          <a:ea typeface="ヒラギノ角ゴ Pro W3" pitchFamily="-111" charset="-128"/>
          <a:cs typeface="ヒラギノ角ゴ Pro W3" pitchFamily="-111" charset="-128"/>
        </a:defRPr>
      </a:lvl7pPr>
      <a:lvl8pPr marL="2031751" algn="l" defTabSz="677250" rtl="0" eaLnBrk="1" fontAlgn="base" hangingPunct="1">
        <a:spcBef>
          <a:spcPct val="0"/>
        </a:spcBef>
        <a:spcAft>
          <a:spcPct val="0"/>
        </a:spcAft>
        <a:defRPr sz="4444" b="1">
          <a:solidFill>
            <a:srgbClr val="00153B"/>
          </a:solidFill>
          <a:latin typeface="Calibri" pitchFamily="-111" charset="0"/>
          <a:ea typeface="ヒラギノ角ゴ Pro W3" pitchFamily="-111" charset="-128"/>
          <a:cs typeface="ヒラギノ角ゴ Pro W3" pitchFamily="-111" charset="-128"/>
        </a:defRPr>
      </a:lvl8pPr>
      <a:lvl9pPr marL="2709001" algn="l" defTabSz="677250" rtl="0" eaLnBrk="1" fontAlgn="base" hangingPunct="1">
        <a:spcBef>
          <a:spcPct val="0"/>
        </a:spcBef>
        <a:spcAft>
          <a:spcPct val="0"/>
        </a:spcAft>
        <a:defRPr sz="4444" b="1">
          <a:solidFill>
            <a:srgbClr val="00153B"/>
          </a:solidFill>
          <a:latin typeface="Calibri" pitchFamily="-111" charset="0"/>
          <a:ea typeface="ヒラギノ角ゴ Pro W3" pitchFamily="-111" charset="-128"/>
          <a:cs typeface="ヒラギノ角ゴ Pro W3" pitchFamily="-111" charset="-128"/>
        </a:defRPr>
      </a:lvl9pPr>
    </p:titleStyle>
    <p:bodyStyle>
      <a:lvl1pPr marL="507938" indent="-507938" algn="l" defTabSz="677250" rtl="0" eaLnBrk="1" fontAlgn="base" hangingPunct="1">
        <a:spcBef>
          <a:spcPct val="20000"/>
        </a:spcBef>
        <a:spcAft>
          <a:spcPct val="0"/>
        </a:spcAft>
        <a:buClr>
          <a:srgbClr val="0C60A3"/>
        </a:buClr>
        <a:buFont typeface="Arial" panose="020B0604020202020204" pitchFamily="34" charset="0"/>
        <a:buChar char="•"/>
        <a:defRPr sz="4740" kern="1200">
          <a:solidFill>
            <a:srgbClr val="00153B"/>
          </a:solidFill>
          <a:latin typeface="+mn-lt"/>
          <a:ea typeface="ヒラギノ角ゴ Pro W3" pitchFamily="-111" charset="-128"/>
          <a:cs typeface="ヒラギノ角ゴ Pro W3" pitchFamily="-111" charset="-128"/>
        </a:defRPr>
      </a:lvl1pPr>
      <a:lvl2pPr marL="1100532" indent="-423281" algn="l" defTabSz="677250" rtl="0" eaLnBrk="1" fontAlgn="base" hangingPunct="1">
        <a:spcBef>
          <a:spcPct val="20000"/>
        </a:spcBef>
        <a:spcAft>
          <a:spcPct val="0"/>
        </a:spcAft>
        <a:buClr>
          <a:srgbClr val="0C60A3"/>
        </a:buClr>
        <a:buFont typeface="Arial" panose="020B0604020202020204" pitchFamily="34" charset="0"/>
        <a:buChar char="–"/>
        <a:defRPr sz="4148" kern="1200">
          <a:solidFill>
            <a:srgbClr val="00153B"/>
          </a:solidFill>
          <a:latin typeface="+mn-lt"/>
          <a:ea typeface="ヒラギノ角ゴ Pro W3" pitchFamily="-111" charset="-128"/>
          <a:cs typeface="ヒラギノ角ゴ Pro W3" charset="0"/>
        </a:defRPr>
      </a:lvl2pPr>
      <a:lvl3pPr marL="1693126" indent="-338625" algn="l" defTabSz="677250" rtl="0" eaLnBrk="1" fontAlgn="base" hangingPunct="1">
        <a:spcBef>
          <a:spcPct val="20000"/>
        </a:spcBef>
        <a:spcAft>
          <a:spcPct val="0"/>
        </a:spcAft>
        <a:buClr>
          <a:srgbClr val="0C60A3"/>
        </a:buClr>
        <a:buFont typeface="Arial" panose="020B0604020202020204" pitchFamily="34" charset="0"/>
        <a:buChar char="•"/>
        <a:defRPr sz="3555" kern="1200">
          <a:solidFill>
            <a:srgbClr val="00153B"/>
          </a:solidFill>
          <a:latin typeface="+mn-lt"/>
          <a:ea typeface="ヒラギノ角ゴ Pro W3" pitchFamily="-111" charset="-128"/>
          <a:cs typeface="ヒラギノ角ゴ Pro W3" charset="0"/>
        </a:defRPr>
      </a:lvl3pPr>
      <a:lvl4pPr marL="2370376" indent="-338625" algn="l" defTabSz="677250" rtl="0" eaLnBrk="1" fontAlgn="base" hangingPunct="1">
        <a:spcBef>
          <a:spcPct val="20000"/>
        </a:spcBef>
        <a:spcAft>
          <a:spcPct val="0"/>
        </a:spcAft>
        <a:buClr>
          <a:srgbClr val="0C60A3"/>
        </a:buClr>
        <a:buFont typeface="Arial" panose="020B0604020202020204" pitchFamily="34" charset="0"/>
        <a:buChar char="–"/>
        <a:defRPr sz="2963" kern="1200">
          <a:solidFill>
            <a:srgbClr val="00153B"/>
          </a:solidFill>
          <a:latin typeface="+mn-lt"/>
          <a:ea typeface="ヒラギノ角ゴ Pro W3" pitchFamily="-111" charset="-128"/>
          <a:cs typeface="ヒラギノ角ゴ Pro W3" charset="0"/>
        </a:defRPr>
      </a:lvl4pPr>
      <a:lvl5pPr marL="3047627" indent="-338625" algn="l" defTabSz="677250" rtl="0" eaLnBrk="1" fontAlgn="base" hangingPunct="1">
        <a:spcBef>
          <a:spcPct val="20000"/>
        </a:spcBef>
        <a:spcAft>
          <a:spcPct val="0"/>
        </a:spcAft>
        <a:buClr>
          <a:srgbClr val="0C60A3"/>
        </a:buClr>
        <a:buFont typeface="Arial" panose="020B0604020202020204" pitchFamily="34" charset="0"/>
        <a:buChar char="»"/>
        <a:defRPr sz="2963" kern="1200">
          <a:solidFill>
            <a:srgbClr val="00153B"/>
          </a:solidFill>
          <a:latin typeface="+mn-lt"/>
          <a:ea typeface="ヒラギノ角ゴ Pro W3" pitchFamily="-111" charset="-128"/>
          <a:cs typeface="ヒラギノ角ゴ Pro W3" charset="0"/>
        </a:defRPr>
      </a:lvl5pPr>
      <a:lvl6pPr marL="3724877" indent="-338625" algn="l" defTabSz="677250" rtl="0" eaLnBrk="1" latinLnBrk="0" hangingPunct="1">
        <a:spcBef>
          <a:spcPct val="20000"/>
        </a:spcBef>
        <a:buFont typeface="Arial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6pPr>
      <a:lvl7pPr marL="4402127" indent="-338625" algn="l" defTabSz="677250" rtl="0" eaLnBrk="1" latinLnBrk="0" hangingPunct="1">
        <a:spcBef>
          <a:spcPct val="20000"/>
        </a:spcBef>
        <a:buFont typeface="Arial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7pPr>
      <a:lvl8pPr marL="5079378" indent="-338625" algn="l" defTabSz="677250" rtl="0" eaLnBrk="1" latinLnBrk="0" hangingPunct="1">
        <a:spcBef>
          <a:spcPct val="20000"/>
        </a:spcBef>
        <a:buFont typeface="Arial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8pPr>
      <a:lvl9pPr marL="5756628" indent="-338625" algn="l" defTabSz="677250" rtl="0" eaLnBrk="1" latinLnBrk="0" hangingPunct="1">
        <a:spcBef>
          <a:spcPct val="20000"/>
        </a:spcBef>
        <a:buFont typeface="Arial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250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77250" algn="l" defTabSz="677250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2pPr>
      <a:lvl3pPr marL="1354501" algn="l" defTabSz="677250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031751" algn="l" defTabSz="677250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09001" algn="l" defTabSz="677250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86252" algn="l" defTabSz="677250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4063502" algn="l" defTabSz="677250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740753" algn="l" defTabSz="677250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418003" algn="l" defTabSz="677250" rtl="0" eaLnBrk="1" latinLnBrk="0" hangingPunct="1"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ase.org.uk/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www.rsc.org/" TargetMode="External"/><Relationship Id="rId5" Type="http://schemas.openxmlformats.org/officeDocument/2006/relationships/hyperlink" Target="https://pdst.ie/post-primary/sc/chemistry" TargetMode="External"/><Relationship Id="rId4" Type="http://schemas.openxmlformats.org/officeDocument/2006/relationships/hyperlink" Target="http://www.hsa.ie/" TargetMode="Externa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epistem.i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791" y="4659342"/>
            <a:ext cx="10044721" cy="1500247"/>
          </a:xfrm>
        </p:spPr>
        <p:txBody>
          <a:bodyPr>
            <a:noAutofit/>
          </a:bodyPr>
          <a:lstStyle/>
          <a:p>
            <a:r>
              <a:rPr lang="en-IE" sz="4000" dirty="0">
                <a:ea typeface="ヒラギノ角ゴ Pro W3"/>
              </a:rPr>
              <a:t>Laboratory Management and Safety in </a:t>
            </a:r>
            <a:br>
              <a:rPr lang="en-IE" sz="4000" dirty="0">
                <a:ea typeface="ヒラギノ角ゴ Pro W3"/>
              </a:rPr>
            </a:br>
            <a:r>
              <a:rPr lang="en-IE" sz="4000" dirty="0">
                <a:ea typeface="ヒラギノ角ゴ Pro W3"/>
              </a:rPr>
              <a:t>Post Primary Schools (III)</a:t>
            </a:r>
            <a:br>
              <a:rPr lang="en-IE" sz="4000" dirty="0">
                <a:ea typeface="ヒラギノ角ゴ Pro W3"/>
              </a:rPr>
            </a:br>
            <a:r>
              <a:rPr lang="en-GB" sz="4000" dirty="0">
                <a:ea typeface="ヒラギノ角ゴ Pro W3"/>
              </a:rPr>
              <a:t>Guidelines on storing and labelling chemicals, laboratory design</a:t>
            </a:r>
            <a:br>
              <a:rPr lang="en-GB" sz="4000" dirty="0"/>
            </a:br>
            <a:br>
              <a:rPr lang="en-IE" sz="4000" dirty="0"/>
            </a:br>
            <a:endParaRPr lang="en-IE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791" y="7114413"/>
            <a:ext cx="12252960" cy="1117600"/>
          </a:xfrm>
        </p:spPr>
        <p:txBody>
          <a:bodyPr>
            <a:normAutofit fontScale="25000" lnSpcReduction="20000"/>
          </a:bodyPr>
          <a:lstStyle/>
          <a:p>
            <a:endParaRPr lang="en-IE" sz="3200" b="1" dirty="0"/>
          </a:p>
          <a:p>
            <a:endParaRPr lang="en-IE" sz="6700" b="1" dirty="0"/>
          </a:p>
          <a:p>
            <a:r>
              <a:rPr lang="en-IE" sz="12800" b="1" dirty="0">
                <a:ea typeface="ヒラギノ角ゴ Pro W3"/>
              </a:rPr>
              <a:t>Narrator: Martina Brennan, St. Flannan's College, Ennis, Co. Clare.</a:t>
            </a:r>
          </a:p>
          <a:p>
            <a:r>
              <a:rPr lang="en-IE" sz="12800" b="1" dirty="0">
                <a:ea typeface="ヒラギノ角ゴ Pro W3"/>
              </a:rPr>
              <a:t>R&amp;D Officer, EPI.STEM </a:t>
            </a:r>
            <a:endParaRPr lang="en-IE" sz="12800" b="1" dirty="0"/>
          </a:p>
          <a:p>
            <a:r>
              <a:rPr lang="en-IE" sz="12800" b="1" dirty="0">
                <a:ea typeface="ヒラギノ角ゴ Pro W3"/>
              </a:rPr>
              <a:t>Funded by HEA Performance Study</a:t>
            </a:r>
            <a:endParaRPr lang="en-IE" sz="12800" b="1" dirty="0"/>
          </a:p>
          <a:p>
            <a:endParaRPr lang="en-IE" sz="12800" b="1" dirty="0"/>
          </a:p>
          <a:p>
            <a:endParaRPr lang="en-IE" sz="3200" b="1" dirty="0"/>
          </a:p>
          <a:p>
            <a:endParaRPr lang="en-IE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330824" cy="21457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E5A0E4-3EDC-B8B0-A1B8-52BC48059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00388" y="97012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9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1"/>
    </mc:Choice>
    <mc:Fallback>
      <p:transition spd="slow" advTm="10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References &amp;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4800" b="1" dirty="0">
                <a:hlinkClick r:id="rId4"/>
              </a:rPr>
              <a:t>www.hsa.ie</a:t>
            </a:r>
            <a:endParaRPr lang="en-IE" sz="4800" b="1" dirty="0"/>
          </a:p>
          <a:p>
            <a:pPr marL="0" indent="0">
              <a:buNone/>
            </a:pPr>
            <a:r>
              <a:rPr lang="en-IE" sz="4800" b="1" dirty="0">
                <a:hlinkClick r:id="rId5"/>
              </a:rPr>
              <a:t>https://pdst.ie/post-primary/sc/chemistry</a:t>
            </a:r>
            <a:endParaRPr lang="en-IE" sz="4800" b="1" dirty="0"/>
          </a:p>
          <a:p>
            <a:pPr marL="0" indent="0">
              <a:buNone/>
            </a:pPr>
            <a:r>
              <a:rPr lang="en-IE" sz="4800" b="1" dirty="0">
                <a:hlinkClick r:id="rId6"/>
              </a:rPr>
              <a:t>www.rsc.org</a:t>
            </a:r>
            <a:r>
              <a:rPr lang="en-IE" sz="4800" b="1" dirty="0"/>
              <a:t> </a:t>
            </a:r>
          </a:p>
          <a:p>
            <a:pPr marL="0" indent="0">
              <a:buNone/>
            </a:pPr>
            <a:r>
              <a:rPr lang="en-IE" sz="4800" b="1" dirty="0">
                <a:hlinkClick r:id="rId7"/>
              </a:rPr>
              <a:t>www.ase.org.uk</a:t>
            </a:r>
            <a:endParaRPr lang="en-IE" sz="4800" b="1" dirty="0"/>
          </a:p>
          <a:p>
            <a:pPr marL="0" indent="0">
              <a:buNone/>
            </a:pPr>
            <a:endParaRPr lang="en-IE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96" y="7782560"/>
            <a:ext cx="4330824" cy="21457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F3EE2D-0094-7A8E-6D1F-81A65E02D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00388" y="97012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4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1"/>
    </mc:Choice>
    <mc:Fallback xmlns="">
      <p:transition spd="slow" advTm="1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Contact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IE" sz="4800" b="1"/>
          </a:p>
          <a:p>
            <a:pPr marL="0" indent="0" algn="ctr">
              <a:buNone/>
            </a:pPr>
            <a:endParaRPr lang="en-IE" sz="4800" b="1"/>
          </a:p>
          <a:p>
            <a:pPr marL="0" indent="0" algn="ctr">
              <a:buNone/>
            </a:pPr>
            <a:r>
              <a:rPr lang="en-IE" sz="4800" b="1"/>
              <a:t>Web Link: </a:t>
            </a:r>
            <a:r>
              <a:rPr lang="en-IE" sz="4800" b="1">
                <a:hlinkClick r:id="rId4"/>
              </a:rPr>
              <a:t>https://epistem.ie</a:t>
            </a:r>
            <a:endParaRPr lang="en-IE" sz="4800" b="1"/>
          </a:p>
          <a:p>
            <a:pPr marL="0" indent="0" algn="ctr">
              <a:buNone/>
            </a:pPr>
            <a:r>
              <a:rPr lang="en-IE" sz="4800" b="1">
                <a:ea typeface="ヒラギノ角ゴ Pro W3"/>
              </a:rPr>
              <a:t>Twitter handle: </a:t>
            </a:r>
            <a:r>
              <a:rPr lang="en-IE" sz="4800">
                <a:ea typeface="+mn-lt"/>
                <a:cs typeface="+mn-lt"/>
              </a:rPr>
              <a:t>@EPISTEM_UL</a:t>
            </a:r>
            <a:endParaRPr lang="en-IE" sz="4800" b="1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IE" sz="4800" b="1">
                <a:ea typeface="ヒラギノ角ゴ Pro W3"/>
              </a:rPr>
              <a:t>Email: </a:t>
            </a:r>
            <a:r>
              <a:rPr lang="en-IE" sz="4800">
                <a:ea typeface="+mn-lt"/>
                <a:cs typeface="+mn-lt"/>
              </a:rPr>
              <a:t>epistem@ul.ie</a:t>
            </a:r>
          </a:p>
          <a:p>
            <a:pPr marL="0" indent="0" algn="ctr">
              <a:buNone/>
            </a:pPr>
            <a:endParaRPr lang="en-IE" sz="4800" b="1"/>
          </a:p>
          <a:p>
            <a:pPr marL="507365" indent="-507365"/>
            <a:endParaRPr lang="en-IE" sz="40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96" y="7782560"/>
            <a:ext cx="4330824" cy="214571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F0D66B3-0756-11D2-56CD-E177B475F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00388" y="97012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1"/>
    </mc:Choice>
    <mc:Fallback xmlns="">
      <p:transition spd="slow" advTm="13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367ED-8873-C74E-067F-F0A2CD40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>
                <a:ea typeface="ヒラギノ角ゴ Pro W3"/>
              </a:rPr>
              <a:t>Outline 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A3CA0-4A8C-3832-425B-688BE7248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7365" indent="-507365"/>
            <a:r>
              <a:rPr lang="en-GB" sz="3600" dirty="0">
                <a:ea typeface="ヒラギノ角ゴ Pro W3"/>
              </a:rPr>
              <a:t>New EU Chemical Label Pictograms (Hazard Symbols)</a:t>
            </a:r>
          </a:p>
          <a:p>
            <a:pPr marL="507365" indent="-507365"/>
            <a:r>
              <a:rPr lang="en-GB" sz="3600" dirty="0">
                <a:ea typeface="ヒラギノ角ゴ Pro W3"/>
              </a:rPr>
              <a:t>Storage Groups according to Hazard</a:t>
            </a:r>
          </a:p>
          <a:p>
            <a:pPr marL="507365" indent="-507365"/>
            <a:r>
              <a:rPr lang="en-GB" sz="3600" dirty="0">
                <a:ea typeface="ヒラギノ角ゴ Pro W3"/>
              </a:rPr>
              <a:t>Storage of Chemicals – Segregation</a:t>
            </a:r>
          </a:p>
          <a:p>
            <a:pPr marL="507365" indent="-507365"/>
            <a:r>
              <a:rPr lang="en-GB" sz="3600" dirty="0">
                <a:ea typeface="ヒラギノ角ゴ Pro W3"/>
              </a:rPr>
              <a:t>Resources and Ideas on laboratory Design</a:t>
            </a:r>
          </a:p>
          <a:p>
            <a:pPr marL="507365" indent="-507365"/>
            <a:r>
              <a:rPr lang="en-GB" sz="3600" dirty="0">
                <a:ea typeface="ヒラギノ角ゴ Pro W3"/>
              </a:rPr>
              <a:t>Labelling Solutions</a:t>
            </a:r>
          </a:p>
          <a:p>
            <a:pPr marL="507365" indent="-507365"/>
            <a:r>
              <a:rPr lang="en-GB" sz="3600" dirty="0">
                <a:ea typeface="ヒラギノ角ゴ Pro W3"/>
              </a:rPr>
              <a:t>Safety Apparatus in the laboratory</a:t>
            </a:r>
          </a:p>
          <a:p>
            <a:pPr marL="507365" indent="-507365"/>
            <a:endParaRPr lang="en-GB" sz="4700" dirty="0">
              <a:ea typeface="ヒラギノ角ゴ Pro W3"/>
            </a:endParaRPr>
          </a:p>
          <a:p>
            <a:pPr marL="507365" indent="-507365"/>
            <a:endParaRPr lang="en-GB" sz="4700" dirty="0">
              <a:ea typeface="ヒラギノ角ゴ Pro W3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624BC51-D61D-1FEA-49DA-359D71482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0388" y="97012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6"/>
    </mc:Choice>
    <mc:Fallback xmlns="">
      <p:transition spd="slow" advTm="20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1267752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4000" dirty="0">
                <a:solidFill>
                  <a:prstClr val="black"/>
                </a:solidFill>
                <a:ea typeface="+mn-ea"/>
                <a:cs typeface="+mn-cs"/>
              </a:rPr>
              <a:t>Hazard Symbols</a:t>
            </a:r>
            <a:br>
              <a:rPr lang="en-US" sz="400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IE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2231" y="8578216"/>
            <a:ext cx="4330824" cy="1580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BB55EE-4221-4056-9536-EFF06F04E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26" y="2712335"/>
            <a:ext cx="4995969" cy="610381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7011517-C76C-446C-B51A-1AB37BE9F1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50" y="1949251"/>
            <a:ext cx="4766591" cy="6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8E9B98-6448-4D5D-8706-B99483FBA11D}"/>
              </a:ext>
            </a:extLst>
          </p:cNvPr>
          <p:cNvSpPr txBox="1"/>
          <p:nvPr/>
        </p:nvSpPr>
        <p:spPr>
          <a:xfrm>
            <a:off x="718981" y="1512006"/>
            <a:ext cx="713548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COSHH stands for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Control of Substances Hazardous to Health Regulations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The COSHH regulations require employers to take actions to prevent or significantly reduce their workers' exposure to any substances that would be hazardous to their health.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053A6-E7F1-4ACC-83EC-92B7C3EFB916}"/>
              </a:ext>
            </a:extLst>
          </p:cNvPr>
          <p:cNvSpPr txBox="1"/>
          <p:nvPr/>
        </p:nvSpPr>
        <p:spPr>
          <a:xfrm>
            <a:off x="11087999" y="1533753"/>
            <a:ext cx="240297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/>
              <a:t>New Hazard 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35196-1687-43B0-9028-AA4DC6CD2EAA}"/>
              </a:ext>
            </a:extLst>
          </p:cNvPr>
          <p:cNvSpPr txBox="1"/>
          <p:nvPr/>
        </p:nvSpPr>
        <p:spPr>
          <a:xfrm>
            <a:off x="8632350" y="1558172"/>
            <a:ext cx="240297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/>
              <a:t>Old Hazard Symbol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2C085-1FB3-4F58-BADD-83E43D38187F}"/>
              </a:ext>
            </a:extLst>
          </p:cNvPr>
          <p:cNvSpPr txBox="1"/>
          <p:nvPr/>
        </p:nvSpPr>
        <p:spPr>
          <a:xfrm>
            <a:off x="1573609" y="8998982"/>
            <a:ext cx="8130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Source: https://ec.europa.eu/environment/chemicals/labelling/index_en.htm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4A9321F3-A806-6D18-CA04-081319711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00388" y="970121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77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19"/>
    </mc:Choice>
    <mc:Fallback xmlns="">
      <p:transition spd="slow" advTm="5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  <p:bldP spid="7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359" y="299537"/>
            <a:ext cx="10973872" cy="1173392"/>
          </a:xfrm>
        </p:spPr>
        <p:txBody>
          <a:bodyPr/>
          <a:lstStyle/>
          <a:p>
            <a:pPr defTabSz="1267752" fontAlgn="auto">
              <a:spcBef>
                <a:spcPts val="0"/>
              </a:spcBef>
              <a:spcAft>
                <a:spcPts val="0"/>
              </a:spcAft>
            </a:pPr>
            <a:b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4000" dirty="0">
                <a:ea typeface="+mn-ea"/>
                <a:cs typeface="+mn-cs"/>
              </a:rPr>
              <a:t>Storage Groups </a:t>
            </a:r>
            <a:b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sz="1400"/>
              <a:t>.</a:t>
            </a:r>
            <a:endParaRPr lang="en-IE" sz="40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2231" y="8578216"/>
            <a:ext cx="4330824" cy="1580197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4A21845-F214-4554-951E-3C0061934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76" y="1728691"/>
            <a:ext cx="13669107" cy="750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507938" indent="-507938" algn="l" defTabSz="677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C60A3"/>
              </a:buClr>
              <a:buFont typeface="Arial" panose="020B0604020202020204" pitchFamily="34" charset="0"/>
              <a:buChar char="•"/>
              <a:defRPr sz="4740" kern="1200">
                <a:solidFill>
                  <a:srgbClr val="00153B"/>
                </a:solidFill>
                <a:latin typeface="+mn-lt"/>
                <a:ea typeface="ヒラギノ角ゴ Pro W3" pitchFamily="-111" charset="-128"/>
                <a:cs typeface="ヒラギノ角ゴ Pro W3" pitchFamily="-111" charset="-128"/>
              </a:defRPr>
            </a:lvl1pPr>
            <a:lvl2pPr marL="1100532" indent="-423281" algn="l" defTabSz="677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C60A3"/>
              </a:buClr>
              <a:buFont typeface="Arial" panose="020B0604020202020204" pitchFamily="34" charset="0"/>
              <a:buChar char="–"/>
              <a:defRPr sz="4148" kern="1200">
                <a:solidFill>
                  <a:srgbClr val="00153B"/>
                </a:solidFill>
                <a:latin typeface="+mn-lt"/>
                <a:ea typeface="ヒラギノ角ゴ Pro W3" pitchFamily="-111" charset="-128"/>
                <a:cs typeface="ヒラギノ角ゴ Pro W3" charset="0"/>
              </a:defRPr>
            </a:lvl2pPr>
            <a:lvl3pPr marL="1693126" indent="-338625" algn="l" defTabSz="677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C60A3"/>
              </a:buClr>
              <a:buFont typeface="Arial" panose="020B0604020202020204" pitchFamily="34" charset="0"/>
              <a:buChar char="•"/>
              <a:defRPr sz="3555" kern="1200">
                <a:solidFill>
                  <a:srgbClr val="00153B"/>
                </a:solidFill>
                <a:latin typeface="+mn-lt"/>
                <a:ea typeface="ヒラギノ角ゴ Pro W3" pitchFamily="-111" charset="-128"/>
                <a:cs typeface="ヒラギノ角ゴ Pro W3" charset="0"/>
              </a:defRPr>
            </a:lvl3pPr>
            <a:lvl4pPr marL="2370376" indent="-338625" algn="l" defTabSz="677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C60A3"/>
              </a:buClr>
              <a:buFont typeface="Arial" panose="020B0604020202020204" pitchFamily="34" charset="0"/>
              <a:buChar char="–"/>
              <a:defRPr sz="2963" kern="1200">
                <a:solidFill>
                  <a:srgbClr val="00153B"/>
                </a:solidFill>
                <a:latin typeface="+mn-lt"/>
                <a:ea typeface="ヒラギノ角ゴ Pro W3" pitchFamily="-111" charset="-128"/>
                <a:cs typeface="ヒラギノ角ゴ Pro W3" charset="0"/>
              </a:defRPr>
            </a:lvl4pPr>
            <a:lvl5pPr marL="3047627" indent="-338625" algn="l" defTabSz="677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C60A3"/>
              </a:buClr>
              <a:buFont typeface="Arial" panose="020B0604020202020204" pitchFamily="34" charset="0"/>
              <a:buChar char="»"/>
              <a:defRPr sz="2963" kern="1200">
                <a:solidFill>
                  <a:srgbClr val="00153B"/>
                </a:solidFill>
                <a:latin typeface="+mn-lt"/>
                <a:ea typeface="ヒラギノ角ゴ Pro W3" pitchFamily="-111" charset="-128"/>
                <a:cs typeface="ヒラギノ角ゴ Pro W3" charset="0"/>
              </a:defRPr>
            </a:lvl5pPr>
            <a:lvl6pPr marL="3724877" indent="-338625" algn="l" defTabSz="677250" rtl="0" eaLnBrk="1" latinLnBrk="0" hangingPunct="1">
              <a:spcBef>
                <a:spcPct val="20000"/>
              </a:spcBef>
              <a:buFont typeface="Arial"/>
              <a:buChar char="•"/>
              <a:defRPr sz="29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02127" indent="-338625" algn="l" defTabSz="677250" rtl="0" eaLnBrk="1" latinLnBrk="0" hangingPunct="1">
              <a:spcBef>
                <a:spcPct val="20000"/>
              </a:spcBef>
              <a:buFont typeface="Arial"/>
              <a:buChar char="•"/>
              <a:defRPr sz="29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79378" indent="-338625" algn="l" defTabSz="677250" rtl="0" eaLnBrk="1" latinLnBrk="0" hangingPunct="1">
              <a:spcBef>
                <a:spcPct val="20000"/>
              </a:spcBef>
              <a:buFont typeface="Arial"/>
              <a:buChar char="•"/>
              <a:defRPr sz="29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56628" indent="-338625" algn="l" defTabSz="677250" rtl="0" eaLnBrk="1" latinLnBrk="0" hangingPunct="1">
              <a:spcBef>
                <a:spcPct val="20000"/>
              </a:spcBef>
              <a:buFont typeface="Arial"/>
              <a:buChar char="•"/>
              <a:defRPr sz="29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buFont typeface="Arial" panose="020B0604020202020204" pitchFamily="34" charset="0"/>
              <a:buNone/>
            </a:pPr>
            <a:endParaRPr lang="en-GB" sz="3600" b="1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58775" indent="-358775">
              <a:buFont typeface="Arial" panose="020B0604020202020204" pitchFamily="34" charset="0"/>
              <a:buNone/>
            </a:pPr>
            <a:endParaRPr lang="en-GB" sz="3600" b="1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58775" indent="-358775">
              <a:buFont typeface="Arial" panose="020B0604020202020204" pitchFamily="34" charset="0"/>
              <a:buNone/>
            </a:pPr>
            <a:endParaRPr lang="en-GB" sz="3600" b="1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58775" indent="-358775">
              <a:buFont typeface="Arial" panose="020B0604020202020204" pitchFamily="34" charset="0"/>
              <a:buNone/>
            </a:pPr>
            <a:r>
              <a:rPr lang="en-GB" sz="360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endParaRPr lang="en-GB" sz="360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pPr marL="358775" indent="-358775">
              <a:buFont typeface="Arial" panose="020B0604020202020204" pitchFamily="34" charset="0"/>
              <a:buNone/>
            </a:pPr>
            <a:endParaRPr lang="en-GB" sz="360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pPr marL="358775" indent="-358775">
              <a:buFont typeface="Arial" panose="020B0604020202020204" pitchFamily="34" charset="0"/>
              <a:buNone/>
            </a:pPr>
            <a:endParaRPr lang="en-GB" sz="360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2AA403-3AFE-40AB-A96F-28A890540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0043"/>
              </p:ext>
            </p:extLst>
          </p:nvPr>
        </p:nvGraphicFramePr>
        <p:xfrm>
          <a:off x="1841871" y="2046827"/>
          <a:ext cx="10812605" cy="6064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3409">
                  <a:extLst>
                    <a:ext uri="{9D8B030D-6E8A-4147-A177-3AD203B41FA5}">
                      <a16:colId xmlns:a16="http://schemas.microsoft.com/office/drawing/2014/main" val="2681113080"/>
                    </a:ext>
                  </a:extLst>
                </a:gridCol>
                <a:gridCol w="5419196">
                  <a:extLst>
                    <a:ext uri="{9D8B030D-6E8A-4147-A177-3AD203B41FA5}">
                      <a16:colId xmlns:a16="http://schemas.microsoft.com/office/drawing/2014/main" val="2501201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>
                          <a:solidFill>
                            <a:schemeClr val="tx1"/>
                          </a:solidFill>
                        </a:rPr>
                        <a:t>Colour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>
                          <a:solidFill>
                            <a:schemeClr val="tx1"/>
                          </a:solidFill>
                        </a:rPr>
                        <a:t>Hazard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091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4000" b="1">
                          <a:solidFill>
                            <a:srgbClr val="FF0000"/>
                          </a:solidFill>
                          <a:latin typeface="Arial" charset="0"/>
                          <a:cs typeface="Arial" charset="0"/>
                        </a:rPr>
                        <a:t>RED</a:t>
                      </a:r>
                      <a:r>
                        <a:rPr lang="en-GB" sz="4000">
                          <a:solidFill>
                            <a:srgbClr val="FF0000"/>
                          </a:solidFill>
                          <a:latin typeface="Arial" charset="0"/>
                          <a:cs typeface="Arial" charset="0"/>
                        </a:rPr>
                        <a:t> </a:t>
                      </a:r>
                      <a:endParaRPr lang="en-IE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7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rPr>
                        <a:t>Flammable </a:t>
                      </a:r>
                    </a:p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356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40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GREY</a:t>
                      </a:r>
                      <a:endParaRPr lang="en-IE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rPr>
                        <a:t>General chemicals no particular storage hazard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088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4000" b="1">
                          <a:solidFill>
                            <a:srgbClr val="0070C0"/>
                          </a:solidFill>
                          <a:latin typeface="Arial" charset="0"/>
                          <a:cs typeface="Arial" charset="0"/>
                        </a:rPr>
                        <a:t>BLUE</a:t>
                      </a:r>
                      <a:endParaRPr lang="en-IE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7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rPr>
                        <a:t>Toxic or health hazard</a:t>
                      </a:r>
                    </a:p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0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4000" b="1">
                          <a:solidFill>
                            <a:srgbClr val="FFFF00"/>
                          </a:solidFill>
                          <a:latin typeface="Arial" charset="0"/>
                          <a:cs typeface="Arial" charset="0"/>
                        </a:rPr>
                        <a:t>YELLOW</a:t>
                      </a:r>
                      <a:endParaRPr lang="en-IE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7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rPr>
                        <a:t>Oxidising Chemicals</a:t>
                      </a:r>
                    </a:p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570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7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b="1">
                          <a:solidFill>
                            <a:schemeClr val="bg1"/>
                          </a:solidFill>
                          <a:latin typeface="Arial" charset="0"/>
                          <a:cs typeface="Arial" charset="0"/>
                        </a:rPr>
                        <a:t>WHITE </a:t>
                      </a:r>
                      <a:endParaRPr lang="en-IE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7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rPr>
                        <a:t>Corrosive - acids</a:t>
                      </a:r>
                    </a:p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143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7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b="1">
                          <a:solidFill>
                            <a:srgbClr val="00B050"/>
                          </a:solidFill>
                          <a:latin typeface="Arial" charset="0"/>
                          <a:cs typeface="Arial" charset="0"/>
                        </a:rPr>
                        <a:t>GREEN</a:t>
                      </a:r>
                      <a:endParaRPr lang="en-IE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772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rPr>
                        <a:t>Corrosive – alkaline</a:t>
                      </a:r>
                    </a:p>
                    <a:p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20910"/>
                  </a:ext>
                </a:extLst>
              </a:tr>
            </a:tbl>
          </a:graphicData>
        </a:graphic>
      </p:graphicFrame>
      <p:pic>
        <p:nvPicPr>
          <p:cNvPr id="7" name="Picture 7">
            <a:extLst>
              <a:ext uri="{FF2B5EF4-FFF2-40B4-BE49-F238E27FC236}">
                <a16:creationId xmlns:a16="http://schemas.microsoft.com/office/drawing/2014/main" id="{FD24A89C-3A12-A5A0-5067-6B3C40BD3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3383" y="1731787"/>
            <a:ext cx="2743351" cy="222764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32ECB30-1984-6782-ED4B-B4DA63330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53809" y="4227258"/>
            <a:ext cx="2743351" cy="1699591"/>
          </a:xfrm>
          <a:prstGeom prst="rect">
            <a:avLst/>
          </a:prstGeom>
        </p:spPr>
      </p:pic>
      <p:pic>
        <p:nvPicPr>
          <p:cNvPr id="9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2DF3F22-5ECB-CD8C-43A0-33C02431C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3392" y="6099473"/>
            <a:ext cx="1339310" cy="2125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20E24B-B226-43AF-82FA-B7550C4C8742}"/>
              </a:ext>
            </a:extLst>
          </p:cNvPr>
          <p:cNvSpPr txBox="1"/>
          <p:nvPr/>
        </p:nvSpPr>
        <p:spPr>
          <a:xfrm>
            <a:off x="1939805" y="8350487"/>
            <a:ext cx="8130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Source: https://www.pdst.ie/sites/default/files/ch_sd_safetyandstorage.pdf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1F76463-FB40-A768-9C02-9A3BCEBA8E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00388" y="970121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4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82"/>
    </mc:Choice>
    <mc:Fallback xmlns="">
      <p:transition spd="slow" advTm="7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EB05-3EED-4960-8D94-826F19CC1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dirty="0"/>
              <a:t>Storage of Chemicals - Segregation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B00CF-53BD-45E4-B2FD-8674CCE07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359" y="1874134"/>
            <a:ext cx="14010287" cy="6704082"/>
          </a:xfrm>
        </p:spPr>
        <p:txBody>
          <a:bodyPr/>
          <a:lstStyle/>
          <a:p>
            <a:pPr marL="507365" indent="-507365">
              <a:lnSpc>
                <a:spcPct val="90000"/>
              </a:lnSpc>
            </a:pPr>
            <a:r>
              <a:rPr lang="en-GB" sz="3200" dirty="0">
                <a:latin typeface="Arial"/>
                <a:ea typeface="ヒラギノ角ゴ Pro W3"/>
                <a:cs typeface="Arial"/>
              </a:rPr>
              <a:t>Chemicals should </a:t>
            </a:r>
            <a:r>
              <a:rPr lang="en-GB" sz="3200" b="1" dirty="0">
                <a:latin typeface="Arial"/>
                <a:ea typeface="ヒラギノ角ゴ Pro W3"/>
                <a:cs typeface="Arial"/>
              </a:rPr>
              <a:t>not be</a:t>
            </a:r>
            <a:r>
              <a:rPr lang="en-GB" sz="3200" dirty="0">
                <a:latin typeface="Arial"/>
                <a:ea typeface="ヒラギノ角ゴ Pro W3"/>
                <a:cs typeface="Arial"/>
              </a:rPr>
              <a:t> stored in alphabetical order as this can result in incompatible neighbouring of chemicals.</a:t>
            </a:r>
            <a:endParaRPr lang="en-US" sz="3200" dirty="0">
              <a:latin typeface="Arial"/>
              <a:ea typeface="ヒラギノ角ゴ Pro W3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3200" dirty="0">
              <a:latin typeface="Arial" charset="0"/>
              <a:cs typeface="Arial" charset="0"/>
            </a:endParaRPr>
          </a:p>
          <a:p>
            <a:pPr marL="507365" indent="-507365">
              <a:lnSpc>
                <a:spcPct val="90000"/>
              </a:lnSpc>
            </a:pPr>
            <a:r>
              <a:rPr lang="en-GB" sz="3200" dirty="0">
                <a:latin typeface="Arial" charset="0"/>
                <a:cs typeface="Arial" charset="0"/>
              </a:rPr>
              <a:t>Flammable liquids should be stored separately from flammable solids. </a:t>
            </a:r>
          </a:p>
          <a:p>
            <a:pPr marL="0" indent="0">
              <a:lnSpc>
                <a:spcPct val="90000"/>
              </a:lnSpc>
              <a:buNone/>
            </a:pPr>
            <a:endParaRPr lang="en-GB" sz="3200" dirty="0">
              <a:latin typeface="Arial" charset="0"/>
              <a:cs typeface="Arial" charset="0"/>
            </a:endParaRPr>
          </a:p>
          <a:p>
            <a:pPr marL="507365" indent="-507365">
              <a:lnSpc>
                <a:spcPct val="90000"/>
              </a:lnSpc>
            </a:pPr>
            <a:r>
              <a:rPr lang="en-GB" sz="3200" dirty="0">
                <a:latin typeface="Arial" charset="0"/>
                <a:cs typeface="Arial" charset="0"/>
              </a:rPr>
              <a:t>Oxidising chemicals should be stored away from flammable chemicals.</a:t>
            </a:r>
          </a:p>
          <a:p>
            <a:pPr marL="507365" indent="-507365">
              <a:lnSpc>
                <a:spcPct val="90000"/>
              </a:lnSpc>
            </a:pPr>
            <a:endParaRPr lang="en-GB" sz="3200" dirty="0">
              <a:latin typeface="Arial" charset="0"/>
              <a:cs typeface="Arial" charset="0"/>
            </a:endParaRPr>
          </a:p>
          <a:p>
            <a:pPr marL="507365" indent="-507365">
              <a:lnSpc>
                <a:spcPct val="90000"/>
              </a:lnSpc>
            </a:pPr>
            <a:r>
              <a:rPr lang="en-GB" sz="3200" dirty="0">
                <a:latin typeface="Arial"/>
                <a:ea typeface="ヒラギノ角ゴ Pro W3"/>
                <a:cs typeface="Arial"/>
              </a:rPr>
              <a:t>Toxic Chemicals should be stored away from flammable and oxidising agents.</a:t>
            </a:r>
          </a:p>
          <a:p>
            <a:pPr marL="0" indent="0">
              <a:lnSpc>
                <a:spcPct val="90000"/>
              </a:lnSpc>
              <a:buNone/>
            </a:pPr>
            <a:endParaRPr lang="en-GB" sz="3200" dirty="0">
              <a:latin typeface="Arial" charset="0"/>
              <a:cs typeface="Arial" charset="0"/>
            </a:endParaRPr>
          </a:p>
          <a:p>
            <a:pPr marL="507365" indent="-507365">
              <a:lnSpc>
                <a:spcPct val="90000"/>
              </a:lnSpc>
            </a:pPr>
            <a:r>
              <a:rPr lang="en-GB" sz="3200" dirty="0">
                <a:latin typeface="Arial"/>
                <a:ea typeface="ヒラギノ角ゴ Pro W3"/>
                <a:cs typeface="Arial"/>
              </a:rPr>
              <a:t>Corrosive substances should be stored away from flammable liquids and gases, and organic peroxides.</a:t>
            </a:r>
            <a:endParaRPr lang="en-GB" sz="3200" dirty="0">
              <a:latin typeface="Arial" charset="0"/>
              <a:cs typeface="Arial" charset="0"/>
            </a:endParaRPr>
          </a:p>
          <a:p>
            <a:pPr marL="358775" indent="-358775">
              <a:lnSpc>
                <a:spcPct val="90000"/>
              </a:lnSpc>
              <a:buNone/>
            </a:pPr>
            <a:endParaRPr lang="en-GB" sz="4800" dirty="0">
              <a:latin typeface="Arial" charset="0"/>
              <a:cs typeface="Arial" charset="0"/>
            </a:endParaRPr>
          </a:p>
          <a:p>
            <a:pPr marL="507365" indent="-507365"/>
            <a:endParaRPr lang="en-I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1FF0668-A347-63B1-2706-BAFA2A85B1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00388" y="970121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4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09"/>
    </mc:Choice>
    <mc:Fallback xmlns="">
      <p:transition spd="slow" advTm="7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1267752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4000" dirty="0">
                <a:solidFill>
                  <a:prstClr val="black"/>
                </a:solidFill>
                <a:ea typeface="+mn-ea"/>
                <a:cs typeface="+mn-cs"/>
              </a:rPr>
              <a:t>Suggested Storage Layout (DES-2011)</a:t>
            </a:r>
            <a:b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IE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2231" y="8578216"/>
            <a:ext cx="4330824" cy="1580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08C1ED-50D5-423A-9BAB-3BC459074518}"/>
              </a:ext>
            </a:extLst>
          </p:cNvPr>
          <p:cNvSpPr txBox="1"/>
          <p:nvPr/>
        </p:nvSpPr>
        <p:spPr>
          <a:xfrm>
            <a:off x="4063805" y="4616772"/>
            <a:ext cx="81276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EFFFF"/>
                </a:solidFill>
              </a:rPr>
              <a:t>Chemical Safety Data Sheets - Available on the App Store</a:t>
            </a:r>
          </a:p>
          <a:p>
            <a:r>
              <a:rPr lang="en-US" sz="1800">
                <a:solidFill>
                  <a:srgbClr val="FEFFFF"/>
                </a:solidFill>
              </a:rPr>
              <a:t>Type in the name of the chemical</a:t>
            </a:r>
          </a:p>
          <a:p>
            <a:r>
              <a:rPr lang="en-US" sz="1800">
                <a:solidFill>
                  <a:srgbClr val="FEFFFF"/>
                </a:solidFill>
              </a:rPr>
              <a:t>Email information </a:t>
            </a:r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FC7C0C-1B30-4FC3-A14D-2F1F0270117A}"/>
              </a:ext>
            </a:extLst>
          </p:cNvPr>
          <p:cNvSpPr txBox="1"/>
          <p:nvPr/>
        </p:nvSpPr>
        <p:spPr>
          <a:xfrm>
            <a:off x="4063805" y="4616772"/>
            <a:ext cx="81276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EFFFF"/>
                </a:solidFill>
              </a:rPr>
              <a:t>Chemical Safety Data Sheets - Available on the App Store</a:t>
            </a:r>
          </a:p>
          <a:p>
            <a:r>
              <a:rPr lang="en-US" sz="1800">
                <a:solidFill>
                  <a:srgbClr val="FEFFFF"/>
                </a:solidFill>
              </a:rPr>
              <a:t>Type in the name of the chemical</a:t>
            </a:r>
          </a:p>
          <a:p>
            <a:r>
              <a:rPr lang="en-US" sz="1800">
                <a:solidFill>
                  <a:srgbClr val="FEFFFF"/>
                </a:solidFill>
              </a:rPr>
              <a:t>Email information </a:t>
            </a:r>
            <a:endParaRPr lang="en-I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9E2C79-B6DB-4223-B928-2554ECF21459}"/>
              </a:ext>
            </a:extLst>
          </p:cNvPr>
          <p:cNvGrpSpPr/>
          <p:nvPr/>
        </p:nvGrpSpPr>
        <p:grpSpPr>
          <a:xfrm>
            <a:off x="2028720" y="2738739"/>
            <a:ext cx="10162693" cy="5085421"/>
            <a:chOff x="675201" y="1200919"/>
            <a:chExt cx="10839214" cy="53021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037A0E-7508-4686-9E4C-41AD3C30A467}"/>
                </a:ext>
              </a:extLst>
            </p:cNvPr>
            <p:cNvSpPr/>
            <p:nvPr/>
          </p:nvSpPr>
          <p:spPr>
            <a:xfrm>
              <a:off x="3901529" y="1200919"/>
              <a:ext cx="4015408" cy="51418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C8ACCF0-38C4-4E9D-90CD-438E589991C9}"/>
                </a:ext>
              </a:extLst>
            </p:cNvPr>
            <p:cNvSpPr/>
            <p:nvPr/>
          </p:nvSpPr>
          <p:spPr>
            <a:xfrm rot="21002710">
              <a:off x="675201" y="1477072"/>
              <a:ext cx="3632637" cy="5025987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3D9D7010-CD63-45B9-BABF-AD85349F70D4}"/>
                </a:ext>
              </a:extLst>
            </p:cNvPr>
            <p:cNvSpPr/>
            <p:nvPr/>
          </p:nvSpPr>
          <p:spPr>
            <a:xfrm rot="11436481" flipH="1">
              <a:off x="7518733" y="1507181"/>
              <a:ext cx="3790542" cy="498938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9E52E72F-E7B4-4B7A-9B10-7C7723BB5EB9}"/>
                </a:ext>
              </a:extLst>
            </p:cNvPr>
            <p:cNvSpPr/>
            <p:nvPr/>
          </p:nvSpPr>
          <p:spPr>
            <a:xfrm rot="20749031">
              <a:off x="1164215" y="4488257"/>
              <a:ext cx="2671510" cy="1982552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F1EB76-47BD-42B5-9D12-BC6661FA39FD}"/>
                </a:ext>
              </a:extLst>
            </p:cNvPr>
            <p:cNvCxnSpPr>
              <a:cxnSpLocks/>
              <a:stCxn id="10" idx="5"/>
              <a:endCxn id="10" idx="2"/>
            </p:cNvCxnSpPr>
            <p:nvPr/>
          </p:nvCxnSpPr>
          <p:spPr>
            <a:xfrm flipV="1">
              <a:off x="1149790" y="3754573"/>
              <a:ext cx="2683459" cy="470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B7924A-4651-4B7A-A660-0FA6566EBA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7285" y="2941984"/>
              <a:ext cx="2722350" cy="487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DA0D2C-7428-4B9A-BC78-AC37466F85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7285" y="2080592"/>
              <a:ext cx="2730231" cy="5090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AE9A75F-FFFC-4B45-B714-103248836E34}"/>
                </a:ext>
              </a:extLst>
            </p:cNvPr>
            <p:cNvCxnSpPr/>
            <p:nvPr/>
          </p:nvCxnSpPr>
          <p:spPr>
            <a:xfrm>
              <a:off x="3846066" y="2080591"/>
              <a:ext cx="40154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64F85E-3010-4215-94A6-07DFA81DE2AA}"/>
                </a:ext>
              </a:extLst>
            </p:cNvPr>
            <p:cNvCxnSpPr>
              <a:cxnSpLocks/>
            </p:cNvCxnSpPr>
            <p:nvPr/>
          </p:nvCxnSpPr>
          <p:spPr>
            <a:xfrm>
              <a:off x="7978117" y="2932657"/>
              <a:ext cx="2767794" cy="6068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6C0B92-1CE4-4E66-8263-7858749EA72D}"/>
                </a:ext>
              </a:extLst>
            </p:cNvPr>
            <p:cNvCxnSpPr/>
            <p:nvPr/>
          </p:nvCxnSpPr>
          <p:spPr>
            <a:xfrm>
              <a:off x="3846066" y="2941983"/>
              <a:ext cx="40154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BCEA6E-B77B-466B-9AC4-0B56385DD439}"/>
                </a:ext>
              </a:extLst>
            </p:cNvPr>
            <p:cNvCxnSpPr/>
            <p:nvPr/>
          </p:nvCxnSpPr>
          <p:spPr>
            <a:xfrm>
              <a:off x="3869635" y="3710608"/>
              <a:ext cx="40154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DBC18E-0794-4B93-932C-07309820557B}"/>
                </a:ext>
              </a:extLst>
            </p:cNvPr>
            <p:cNvCxnSpPr>
              <a:cxnSpLocks/>
            </p:cNvCxnSpPr>
            <p:nvPr/>
          </p:nvCxnSpPr>
          <p:spPr>
            <a:xfrm>
              <a:off x="7978117" y="2085380"/>
              <a:ext cx="2817850" cy="588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34C6947-7955-4C29-9BF1-917A850E4DF3}"/>
                </a:ext>
              </a:extLst>
            </p:cNvPr>
            <p:cNvCxnSpPr>
              <a:cxnSpLocks/>
            </p:cNvCxnSpPr>
            <p:nvPr/>
          </p:nvCxnSpPr>
          <p:spPr>
            <a:xfrm>
              <a:off x="8007404" y="3709153"/>
              <a:ext cx="2738151" cy="5995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40724F-2491-4FC1-8C0F-B72312AB951C}"/>
                </a:ext>
              </a:extLst>
            </p:cNvPr>
            <p:cNvCxnSpPr/>
            <p:nvPr/>
          </p:nvCxnSpPr>
          <p:spPr>
            <a:xfrm>
              <a:off x="3869635" y="4516151"/>
              <a:ext cx="40154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E73840-C480-423A-9916-57358819FA80}"/>
                </a:ext>
              </a:extLst>
            </p:cNvPr>
            <p:cNvSpPr txBox="1"/>
            <p:nvPr/>
          </p:nvSpPr>
          <p:spPr>
            <a:xfrm rot="21121136">
              <a:off x="1608574" y="1640128"/>
              <a:ext cx="17997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3600" b="1">
                  <a:solidFill>
                    <a:schemeClr val="accent1">
                      <a:lumMod val="75000"/>
                    </a:schemeClr>
                  </a:solidFill>
                </a:rPr>
                <a:t>TOXIC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27668C-1731-4987-B0FE-208E085FEED8}"/>
                </a:ext>
              </a:extLst>
            </p:cNvPr>
            <p:cNvSpPr txBox="1"/>
            <p:nvPr/>
          </p:nvSpPr>
          <p:spPr>
            <a:xfrm rot="21073316">
              <a:off x="1423589" y="2580497"/>
              <a:ext cx="22972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rgbClr val="FF0000"/>
                  </a:solidFill>
                </a:rPr>
                <a:t>Flammable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07266E-EA5E-466B-85A1-B68CDED52E6D}"/>
                </a:ext>
              </a:extLst>
            </p:cNvPr>
            <p:cNvSpPr txBox="1"/>
            <p:nvPr/>
          </p:nvSpPr>
          <p:spPr>
            <a:xfrm rot="21073316">
              <a:off x="1502803" y="3342950"/>
              <a:ext cx="22972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rgbClr val="FF0000"/>
                  </a:solidFill>
                </a:rPr>
                <a:t>Flammable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4317E5-26BC-4BF0-A66C-38F598501340}"/>
                </a:ext>
              </a:extLst>
            </p:cNvPr>
            <p:cNvSpPr txBox="1"/>
            <p:nvPr/>
          </p:nvSpPr>
          <p:spPr>
            <a:xfrm rot="21073316">
              <a:off x="1379834" y="4765615"/>
              <a:ext cx="2246921" cy="994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rgbClr val="FF0000"/>
                  </a:solidFill>
                </a:rPr>
                <a:t>Flammable</a:t>
              </a:r>
            </a:p>
            <a:p>
              <a:r>
                <a:rPr lang="en-IE" sz="2800" b="1">
                  <a:solidFill>
                    <a:srgbClr val="FF0000"/>
                  </a:solidFill>
                </a:rPr>
                <a:t>Cabinet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69EDEE-FA96-4E1F-893C-3B1CC48B7359}"/>
                </a:ext>
              </a:extLst>
            </p:cNvPr>
            <p:cNvSpPr txBox="1"/>
            <p:nvPr/>
          </p:nvSpPr>
          <p:spPr>
            <a:xfrm rot="727316">
              <a:off x="8095918" y="1758313"/>
              <a:ext cx="2327521" cy="545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rgbClr val="FFFF00"/>
                  </a:solidFill>
                </a:rPr>
                <a:t>OXIDISING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54AD38B-0C65-4BE6-BC09-78939690C769}"/>
                </a:ext>
              </a:extLst>
            </p:cNvPr>
            <p:cNvCxnSpPr>
              <a:cxnSpLocks/>
            </p:cNvCxnSpPr>
            <p:nvPr/>
          </p:nvCxnSpPr>
          <p:spPr>
            <a:xfrm>
              <a:off x="8007404" y="4478290"/>
              <a:ext cx="2767438" cy="5859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206FE3-815B-45B7-B26B-59D2FB90D873}"/>
                </a:ext>
              </a:extLst>
            </p:cNvPr>
            <p:cNvSpPr txBox="1"/>
            <p:nvPr/>
          </p:nvSpPr>
          <p:spPr>
            <a:xfrm>
              <a:off x="4151086" y="5223249"/>
              <a:ext cx="3481006" cy="830997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en-IE" sz="2400" b="1">
                  <a:solidFill>
                    <a:schemeClr val="bg1">
                      <a:lumMod val="95000"/>
                    </a:schemeClr>
                  </a:solidFill>
                </a:rPr>
                <a:t>Organic and Corrosive mineral acids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D98198-D0C8-4A3C-BA05-EA9BAFB1C67C}"/>
                </a:ext>
              </a:extLst>
            </p:cNvPr>
            <p:cNvSpPr txBox="1"/>
            <p:nvPr/>
          </p:nvSpPr>
          <p:spPr>
            <a:xfrm rot="679306">
              <a:off x="8521079" y="5153313"/>
              <a:ext cx="2095563" cy="994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rgbClr val="127817"/>
                  </a:solidFill>
                </a:rPr>
                <a:t>Corrosive Alkaline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DC59F7-D4B0-4337-A8A1-C8E9943486A2}"/>
                </a:ext>
              </a:extLst>
            </p:cNvPr>
            <p:cNvSpPr txBox="1"/>
            <p:nvPr/>
          </p:nvSpPr>
          <p:spPr>
            <a:xfrm>
              <a:off x="4980528" y="1513497"/>
              <a:ext cx="2791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chemeClr val="bg1">
                      <a:lumMod val="65000"/>
                    </a:schemeClr>
                  </a:solidFill>
                </a:rPr>
                <a:t>GENERAL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AA6A05-015D-4ECF-82A3-177511969416}"/>
                </a:ext>
              </a:extLst>
            </p:cNvPr>
            <p:cNvSpPr txBox="1"/>
            <p:nvPr/>
          </p:nvSpPr>
          <p:spPr>
            <a:xfrm>
              <a:off x="4973393" y="2276172"/>
              <a:ext cx="2791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chemeClr val="bg1">
                      <a:lumMod val="65000"/>
                    </a:schemeClr>
                  </a:solidFill>
                </a:rPr>
                <a:t>GENERAL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69D405B-E361-4057-8CD2-AB3DB47BD542}"/>
                </a:ext>
              </a:extLst>
            </p:cNvPr>
            <p:cNvSpPr txBox="1"/>
            <p:nvPr/>
          </p:nvSpPr>
          <p:spPr>
            <a:xfrm>
              <a:off x="4965604" y="3124093"/>
              <a:ext cx="2791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chemeClr val="bg1">
                      <a:lumMod val="65000"/>
                    </a:schemeClr>
                  </a:solidFill>
                </a:rPr>
                <a:t>GENERAL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39E7A7-3D0D-4D7E-9690-CCC548CC08C1}"/>
                </a:ext>
              </a:extLst>
            </p:cNvPr>
            <p:cNvSpPr txBox="1"/>
            <p:nvPr/>
          </p:nvSpPr>
          <p:spPr>
            <a:xfrm>
              <a:off x="4980527" y="3900993"/>
              <a:ext cx="2791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chemeClr val="bg1">
                      <a:lumMod val="65000"/>
                    </a:schemeClr>
                  </a:solidFill>
                </a:rPr>
                <a:t>GENERAL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CA685B-312F-4C5E-84ED-FEE00EA11297}"/>
                </a:ext>
              </a:extLst>
            </p:cNvPr>
            <p:cNvSpPr txBox="1"/>
            <p:nvPr/>
          </p:nvSpPr>
          <p:spPr>
            <a:xfrm rot="649520">
              <a:off x="8722618" y="2709043"/>
              <a:ext cx="2791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chemeClr val="bg1">
                      <a:lumMod val="65000"/>
                    </a:schemeClr>
                  </a:solidFill>
                </a:rPr>
                <a:t>GENERAL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3E1C6E-93EE-4695-97F7-2DA9AF323F06}"/>
                </a:ext>
              </a:extLst>
            </p:cNvPr>
            <p:cNvSpPr txBox="1"/>
            <p:nvPr/>
          </p:nvSpPr>
          <p:spPr>
            <a:xfrm rot="699188">
              <a:off x="8668824" y="3552499"/>
              <a:ext cx="2791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chemeClr val="bg1">
                      <a:lumMod val="65000"/>
                    </a:schemeClr>
                  </a:solidFill>
                </a:rPr>
                <a:t>GENERAL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27188C-6FD8-473A-BDD5-5B7FBDE82CA4}"/>
                </a:ext>
              </a:extLst>
            </p:cNvPr>
            <p:cNvSpPr txBox="1"/>
            <p:nvPr/>
          </p:nvSpPr>
          <p:spPr>
            <a:xfrm rot="735491">
              <a:off x="8673799" y="4307980"/>
              <a:ext cx="2791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800" b="1">
                  <a:solidFill>
                    <a:schemeClr val="bg1">
                      <a:lumMod val="65000"/>
                    </a:schemeClr>
                  </a:solidFill>
                </a:rPr>
                <a:t>GENERAL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C9CFD97-06A6-4DA1-AB18-591D608C8EE1}"/>
              </a:ext>
            </a:extLst>
          </p:cNvPr>
          <p:cNvSpPr txBox="1"/>
          <p:nvPr/>
        </p:nvSpPr>
        <p:spPr>
          <a:xfrm>
            <a:off x="739471" y="8332967"/>
            <a:ext cx="807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Source: Health &amp; Safety in the laboratory, Chem Ed Conference 2011 (</a:t>
            </a:r>
            <a:r>
              <a:rPr lang="en-IE" dirty="0" err="1"/>
              <a:t>M.Horgan</a:t>
            </a:r>
            <a:r>
              <a:rPr lang="en-IE" dirty="0"/>
              <a:t> Inspectorate DES)</a:t>
            </a:r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0799F69E-3552-FD4C-60D4-321770E99E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00388" y="970121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02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3"/>
    </mc:Choice>
    <mc:Fallback xmlns="">
      <p:transition spd="slow" advTm="23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DC700-E5F7-49D5-BCBB-3037DB69C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359" y="338614"/>
            <a:ext cx="10973872" cy="1173392"/>
          </a:xfrm>
        </p:spPr>
        <p:txBody>
          <a:bodyPr wrap="square" anchor="t">
            <a:normAutofit/>
          </a:bodyPr>
          <a:lstStyle/>
          <a:p>
            <a:r>
              <a:rPr lang="en-IE" dirty="0"/>
              <a:t>Association for Science education (ase.org.uk)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BE8DE-207C-46B5-B8CE-44E2223F0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879" y="2370298"/>
            <a:ext cx="7180435" cy="3540976"/>
          </a:xfrm>
        </p:spPr>
        <p:txBody>
          <a:bodyPr wrap="square" anchor="t">
            <a:normAutofit/>
          </a:bodyPr>
          <a:lstStyle/>
          <a:p>
            <a:r>
              <a:rPr lang="en-IE" dirty="0"/>
              <a:t>Resources and ideas in designing lab space</a:t>
            </a:r>
          </a:p>
          <a:p>
            <a:r>
              <a:rPr lang="en-IE" dirty="0"/>
              <a:t>Laboratory 21 – teaching and learning in science for the 21</a:t>
            </a:r>
            <a:r>
              <a:rPr lang="en-IE" baseline="30000" dirty="0"/>
              <a:t>st</a:t>
            </a:r>
            <a:r>
              <a:rPr lang="en-IE" dirty="0"/>
              <a:t> Century.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8C76D-EFB2-4583-A9DC-AB2B8BBFA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71" r="19468" b="-1"/>
          <a:stretch/>
        </p:blipFill>
        <p:spPr>
          <a:xfrm>
            <a:off x="8264274" y="2370297"/>
            <a:ext cx="7180435" cy="670408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47A0EA-6619-499D-ACE3-31F8F379177B}"/>
              </a:ext>
            </a:extLst>
          </p:cNvPr>
          <p:cNvSpPr txBox="1"/>
          <p:nvPr/>
        </p:nvSpPr>
        <p:spPr>
          <a:xfrm>
            <a:off x="508000" y="6456218"/>
            <a:ext cx="710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Source: https://www.ase.org.uk/resources/lab-design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225E66D2-E2EF-DCCF-1417-99B43D55B6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00388" y="970121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7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9"/>
    </mc:Choice>
    <mc:Fallback xmlns="">
      <p:transition spd="slow" advTm="41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0CEB6-F05F-488B-AE49-0C4C215A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359" y="338614"/>
            <a:ext cx="10973872" cy="1173392"/>
          </a:xfrm>
        </p:spPr>
        <p:txBody>
          <a:bodyPr wrap="square" anchor="t">
            <a:normAutofit/>
          </a:bodyPr>
          <a:lstStyle/>
          <a:p>
            <a:r>
              <a:rPr lang="en-IE" dirty="0"/>
              <a:t>Labelling Solutions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035AD-55E5-4F58-BA16-1513CDCE09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879" y="1930401"/>
            <a:ext cx="13950383" cy="7143980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IE" sz="3200" dirty="0"/>
          </a:p>
          <a:p>
            <a:pPr marL="0" indent="0">
              <a:lnSpc>
                <a:spcPct val="90000"/>
              </a:lnSpc>
              <a:buNone/>
            </a:pPr>
            <a:r>
              <a:rPr lang="en-IE" sz="3200" dirty="0"/>
              <a:t>When preparing solutions for experiments from stock, the container must have a label detailing the following:</a:t>
            </a:r>
          </a:p>
          <a:p>
            <a:pPr>
              <a:lnSpc>
                <a:spcPct val="90000"/>
              </a:lnSpc>
            </a:pPr>
            <a:r>
              <a:rPr lang="en-IE" sz="3200" dirty="0"/>
              <a:t>Name of the Chemical – e.g. Hydrochloric Acid</a:t>
            </a:r>
          </a:p>
          <a:p>
            <a:pPr>
              <a:lnSpc>
                <a:spcPct val="90000"/>
              </a:lnSpc>
            </a:pPr>
            <a:r>
              <a:rPr lang="en-IE" sz="3200" dirty="0"/>
              <a:t>Concentration</a:t>
            </a:r>
          </a:p>
          <a:p>
            <a:pPr>
              <a:lnSpc>
                <a:spcPct val="90000"/>
              </a:lnSpc>
            </a:pPr>
            <a:r>
              <a:rPr lang="en-IE" sz="3200" dirty="0"/>
              <a:t>Hazard symbol</a:t>
            </a:r>
          </a:p>
          <a:p>
            <a:pPr>
              <a:lnSpc>
                <a:spcPct val="90000"/>
              </a:lnSpc>
            </a:pPr>
            <a:r>
              <a:rPr lang="en-IE" sz="3200" dirty="0"/>
              <a:t>Name of teacher &amp; date prepared</a:t>
            </a:r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7739B6-436E-6F7A-F378-07B224559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8091" y="3442287"/>
            <a:ext cx="1758886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5FF2B8-60C8-4FBB-B467-0DE2A5A0B281}"/>
              </a:ext>
            </a:extLst>
          </p:cNvPr>
          <p:cNvSpPr txBox="1"/>
          <p:nvPr/>
        </p:nvSpPr>
        <p:spPr>
          <a:xfrm>
            <a:off x="184869" y="8228012"/>
            <a:ext cx="8130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Source: https://www.pdst.ie/sites/default/files/ch_sd_stockcontrol.pdf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41D79B0-191C-FEDE-3A80-46DF8B418E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00388" y="970121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6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63"/>
    </mc:Choice>
    <mc:Fallback xmlns="">
      <p:transition spd="slow" advTm="44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69B4-4534-45C1-9747-A15C2119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359" y="338614"/>
            <a:ext cx="10973872" cy="1173392"/>
          </a:xfrm>
        </p:spPr>
        <p:txBody>
          <a:bodyPr wrap="square" anchor="t">
            <a:normAutofit/>
          </a:bodyPr>
          <a:lstStyle/>
          <a:p>
            <a:r>
              <a:rPr lang="en-IE" sz="4000" dirty="0"/>
              <a:t>Safety Apparatus in the Lab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8F3BBC-582F-4128-A205-8D9CB82DB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064" y="1807590"/>
            <a:ext cx="14497459" cy="6704083"/>
          </a:xfrm>
        </p:spPr>
        <p:txBody>
          <a:bodyPr/>
          <a:lstStyle/>
          <a:p>
            <a:pPr marL="507365" indent="-507365"/>
            <a:r>
              <a:rPr lang="en-US" dirty="0"/>
              <a:t>Each lab should have the following:</a:t>
            </a:r>
          </a:p>
          <a:p>
            <a:pPr marL="507365" indent="-507365"/>
            <a:r>
              <a:rPr lang="en-US" dirty="0"/>
              <a:t>Safety screen</a:t>
            </a:r>
          </a:p>
          <a:p>
            <a:pPr marL="507365" indent="-507365"/>
            <a:r>
              <a:rPr lang="en-US" dirty="0"/>
              <a:t>Face Shield</a:t>
            </a:r>
          </a:p>
          <a:p>
            <a:pPr marL="507365" indent="-507365"/>
            <a:r>
              <a:rPr lang="en-US" dirty="0"/>
              <a:t>Eye Wash</a:t>
            </a:r>
          </a:p>
          <a:p>
            <a:pPr marL="507365" indent="-507365"/>
            <a:r>
              <a:rPr lang="en-US" dirty="0"/>
              <a:t>Fire Extinguisher (CO</a:t>
            </a:r>
            <a:r>
              <a:rPr lang="en-US" baseline="-25000" dirty="0"/>
              <a:t>2</a:t>
            </a:r>
            <a:r>
              <a:rPr lang="en-US" baseline="30000" dirty="0"/>
              <a:t> </a:t>
            </a:r>
            <a:r>
              <a:rPr lang="en-US" dirty="0"/>
              <a:t>&amp; dry  powder) </a:t>
            </a:r>
          </a:p>
          <a:p>
            <a:pPr marL="507365" indent="-507365"/>
            <a:r>
              <a:rPr lang="en-US" dirty="0"/>
              <a:t>Fire Blanket</a:t>
            </a:r>
          </a:p>
          <a:p>
            <a:pPr marL="507365" indent="-507365"/>
            <a:r>
              <a:rPr lang="en-US" dirty="0"/>
              <a:t>Fire bucket</a:t>
            </a:r>
          </a:p>
          <a:p>
            <a:pPr marL="507365" indent="-507365"/>
            <a:r>
              <a:rPr lang="en-US" dirty="0"/>
              <a:t>First Aid kit</a:t>
            </a:r>
          </a:p>
          <a:p>
            <a:pPr marL="507365" indent="-507365"/>
            <a:r>
              <a:rPr lang="en-US" sz="4100" dirty="0">
                <a:ea typeface="ヒラギノ角ゴ Pro W3"/>
              </a:rPr>
              <a:t>Chemical spill clean-up kit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4300C-7CB0-4711-B82E-3F4CD4309CB5}"/>
              </a:ext>
            </a:extLst>
          </p:cNvPr>
          <p:cNvSpPr txBox="1"/>
          <p:nvPr/>
        </p:nvSpPr>
        <p:spPr>
          <a:xfrm>
            <a:off x="8237551" y="8188507"/>
            <a:ext cx="807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Source: Health &amp; Safety in the laboratory, Chem Ed Conference 2011 (</a:t>
            </a:r>
            <a:r>
              <a:rPr lang="en-IE" dirty="0" err="1"/>
              <a:t>M.Horgan</a:t>
            </a:r>
            <a:r>
              <a:rPr lang="en-IE" dirty="0"/>
              <a:t> Inspectorate DES)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1A8C25-4F49-428F-D421-F38B638714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00388" y="970121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21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08"/>
    </mc:Choice>
    <mc:Fallback xmlns="">
      <p:transition spd="slow" advTm="50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0" grpId="0" build="p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2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|15.3|18.1|13.7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9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6.9|8|2.3|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1|12.1|2.4|1.2|4.5|1.3|1.2|1.4"/>
</p:tagLst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2" id="{D24B0405-4E1F-466C-B47E-D888F920E63B}" vid="{C92CC812-BA72-43A0-A347-C442577FD1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145F2498C97646B7E258B7B5463D06" ma:contentTypeVersion="6" ma:contentTypeDescription="Create a new document." ma:contentTypeScope="" ma:versionID="3e362cec90a5e6da692f70407cc85182">
  <xsd:schema xmlns:xsd="http://www.w3.org/2001/XMLSchema" xmlns:xs="http://www.w3.org/2001/XMLSchema" xmlns:p="http://schemas.microsoft.com/office/2006/metadata/properties" xmlns:ns2="65b45968-4823-43e0-8c3f-65ff1018cd16" xmlns:ns3="9a78f28e-fad2-4cb4-855a-3f5b5cd507ab" targetNamespace="http://schemas.microsoft.com/office/2006/metadata/properties" ma:root="true" ma:fieldsID="e762bd3f213f723811f3695ddbf11df5" ns2:_="" ns3:_="">
    <xsd:import namespace="65b45968-4823-43e0-8c3f-65ff1018cd16"/>
    <xsd:import namespace="9a78f28e-fad2-4cb4-855a-3f5b5cd507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b45968-4823-43e0-8c3f-65ff1018cd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78f28e-fad2-4cb4-855a-3f5b5cd507a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8EA609-1291-4473-BFBC-F21AC1F4FF60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9BA6A03-1974-476C-8611-6C7E282CDC87}"/>
</file>

<file path=customXml/itemProps3.xml><?xml version="1.0" encoding="utf-8"?>
<ds:datastoreItem xmlns:ds="http://schemas.openxmlformats.org/officeDocument/2006/customXml" ds:itemID="{A47F9092-BDA7-424C-B9CC-8BEFC49DF8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Words>595</Words>
  <Application>Microsoft Office PowerPoint</Application>
  <PresentationFormat>Custom</PresentationFormat>
  <Paragraphs>113</Paragraphs>
  <Slides>11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</vt:lpstr>
      <vt:lpstr>Calibri</vt:lpstr>
      <vt:lpstr>Theme2</vt:lpstr>
      <vt:lpstr>Laboratory Management and Safety in  Post Primary Schools (III) Guidelines on storing and labelling chemicals, laboratory design  </vt:lpstr>
      <vt:lpstr>Outline </vt:lpstr>
      <vt:lpstr> Hazard Symbols </vt:lpstr>
      <vt:lpstr> Storage Groups  </vt:lpstr>
      <vt:lpstr>Storage of Chemicals - Segregation</vt:lpstr>
      <vt:lpstr> Suggested Storage Layout (DES-2011) </vt:lpstr>
      <vt:lpstr>Association for Science education (ase.org.uk)</vt:lpstr>
      <vt:lpstr>Labelling Solutions </vt:lpstr>
      <vt:lpstr>Safety Apparatus in the Lab</vt:lpstr>
      <vt:lpstr>References &amp; Resources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Sharon.Kelly</dc:creator>
  <cp:lastModifiedBy>Martina Scully</cp:lastModifiedBy>
  <cp:revision>2</cp:revision>
  <cp:lastPrinted>2022-01-21T15:42:44Z</cp:lastPrinted>
  <dcterms:created xsi:type="dcterms:W3CDTF">2020-01-09T08:50:42Z</dcterms:created>
  <dcterms:modified xsi:type="dcterms:W3CDTF">2022-05-04T18:40:03Z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0x010100BE145F2498C97646B7E258B7B5463D06</vt:lpwstr>
  </property>
</Properties>
</file>